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773" r:id="rId3"/>
  </p:sldMasterIdLst>
  <p:sldIdLst>
    <p:sldId id="256" r:id="rId4"/>
    <p:sldId id="329" r:id="rId5"/>
    <p:sldId id="281" r:id="rId6"/>
    <p:sldId id="325" r:id="rId7"/>
    <p:sldId id="274" r:id="rId8"/>
    <p:sldId id="276" r:id="rId9"/>
    <p:sldId id="264" r:id="rId10"/>
    <p:sldId id="260" r:id="rId11"/>
    <p:sldId id="324" r:id="rId12"/>
    <p:sldId id="283" r:id="rId13"/>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115" d="100"/>
          <a:sy n="115" d="100"/>
        </p:scale>
        <p:origin x="96" y="30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1A01341-EF0C-4ABB-B99C-BADDA43313EB}" type="doc">
      <dgm:prSet loTypeId="urn:microsoft.com/office/officeart/2005/8/layout/cycle4" loCatId="matrix" qsTypeId="urn:microsoft.com/office/officeart/2005/8/quickstyle/simple1" qsCatId="simple" csTypeId="urn:microsoft.com/office/officeart/2005/8/colors/accent1_2" csCatId="accent1" phldr="1"/>
      <dgm:spPr/>
      <dgm:t>
        <a:bodyPr/>
        <a:lstStyle/>
        <a:p>
          <a:endParaRPr lang="en-US"/>
        </a:p>
      </dgm:t>
    </dgm:pt>
    <dgm:pt modelId="{65575F78-2B65-4E70-84B8-7592976A66E6}">
      <dgm:prSet phldrT="[Text]"/>
      <dgm:spPr/>
      <dgm:t>
        <a:bodyPr/>
        <a:lstStyle/>
        <a:p>
          <a:r>
            <a:rPr lang="en-US" dirty="0">
              <a:latin typeface="Garamond" panose="02020404030301010803" pitchFamily="18" charset="0"/>
            </a:rPr>
            <a:t>Institutional</a:t>
          </a:r>
        </a:p>
        <a:p>
          <a:r>
            <a:rPr lang="en-US" dirty="0">
              <a:latin typeface="Garamond" panose="02020404030301010803" pitchFamily="18" charset="0"/>
            </a:rPr>
            <a:t>Commitment</a:t>
          </a:r>
        </a:p>
      </dgm:t>
    </dgm:pt>
    <dgm:pt modelId="{4280470B-EFAB-4952-896F-CE841CE9482E}" type="parTrans" cxnId="{227B949B-9E3A-4582-A0ED-64BFA09E03F4}">
      <dgm:prSet/>
      <dgm:spPr/>
      <dgm:t>
        <a:bodyPr/>
        <a:lstStyle/>
        <a:p>
          <a:endParaRPr lang="en-US"/>
        </a:p>
      </dgm:t>
    </dgm:pt>
    <dgm:pt modelId="{67FC0777-FAE6-426D-878A-ADE57ABB9ACA}" type="sibTrans" cxnId="{227B949B-9E3A-4582-A0ED-64BFA09E03F4}">
      <dgm:prSet/>
      <dgm:spPr/>
      <dgm:t>
        <a:bodyPr/>
        <a:lstStyle/>
        <a:p>
          <a:endParaRPr lang="en-US"/>
        </a:p>
      </dgm:t>
    </dgm:pt>
    <dgm:pt modelId="{C4EB92AD-7EFC-4ECD-9739-59CCC792845B}">
      <dgm:prSet phldrT="[Text]" custT="1"/>
      <dgm:spPr/>
      <dgm:t>
        <a:bodyPr/>
        <a:lstStyle/>
        <a:p>
          <a:r>
            <a:rPr lang="en-US" sz="1400" b="1" dirty="0">
              <a:latin typeface="Garamond" panose="02020404030301010803" pitchFamily="18" charset="0"/>
            </a:rPr>
            <a:t>Centralized Academic Advising</a:t>
          </a:r>
        </a:p>
      </dgm:t>
    </dgm:pt>
    <dgm:pt modelId="{A2D3620E-52CD-48E0-9389-7F43C1C351F6}" type="parTrans" cxnId="{EB5224C2-1F3C-41B3-B140-A794E7312999}">
      <dgm:prSet/>
      <dgm:spPr/>
      <dgm:t>
        <a:bodyPr/>
        <a:lstStyle/>
        <a:p>
          <a:endParaRPr lang="en-US"/>
        </a:p>
      </dgm:t>
    </dgm:pt>
    <dgm:pt modelId="{7ACC0DE5-28D3-450E-ABE7-5147EE1CC38B}" type="sibTrans" cxnId="{EB5224C2-1F3C-41B3-B140-A794E7312999}">
      <dgm:prSet/>
      <dgm:spPr/>
      <dgm:t>
        <a:bodyPr/>
        <a:lstStyle/>
        <a:p>
          <a:endParaRPr lang="en-US"/>
        </a:p>
      </dgm:t>
    </dgm:pt>
    <dgm:pt modelId="{12A1CB18-FF3D-43FF-8D63-F1B50C4BBEA1}">
      <dgm:prSet phldrT="[Text]"/>
      <dgm:spPr/>
      <dgm:t>
        <a:bodyPr/>
        <a:lstStyle/>
        <a:p>
          <a:r>
            <a:rPr lang="en-US" dirty="0">
              <a:latin typeface="Garamond" panose="02020404030301010803" pitchFamily="18" charset="0"/>
            </a:rPr>
            <a:t>Student Success Center</a:t>
          </a:r>
        </a:p>
        <a:p>
          <a:r>
            <a:rPr lang="en-US" dirty="0">
              <a:latin typeface="Garamond" panose="02020404030301010803" pitchFamily="18" charset="0"/>
            </a:rPr>
            <a:t>(Affective Ties</a:t>
          </a:r>
          <a:r>
            <a:rPr lang="en-US" dirty="0"/>
            <a:t>)</a:t>
          </a:r>
        </a:p>
      </dgm:t>
    </dgm:pt>
    <dgm:pt modelId="{666714EF-EC32-47D5-AA04-7049C75A81C2}" type="parTrans" cxnId="{F4B24AD0-1777-42D4-839E-2F14B1B7C32B}">
      <dgm:prSet/>
      <dgm:spPr/>
      <dgm:t>
        <a:bodyPr/>
        <a:lstStyle/>
        <a:p>
          <a:endParaRPr lang="en-US"/>
        </a:p>
      </dgm:t>
    </dgm:pt>
    <dgm:pt modelId="{3E0131D2-E4E7-4FE4-B205-E5E6100B2CBD}" type="sibTrans" cxnId="{F4B24AD0-1777-42D4-839E-2F14B1B7C32B}">
      <dgm:prSet/>
      <dgm:spPr/>
      <dgm:t>
        <a:bodyPr/>
        <a:lstStyle/>
        <a:p>
          <a:endParaRPr lang="en-US"/>
        </a:p>
      </dgm:t>
    </dgm:pt>
    <dgm:pt modelId="{254D7A17-EF95-42DB-8F60-0B98436703A1}">
      <dgm:prSet phldrT="[Text]"/>
      <dgm:spPr/>
      <dgm:t>
        <a:bodyPr/>
        <a:lstStyle/>
        <a:p>
          <a:r>
            <a:rPr lang="en-US" dirty="0">
              <a:latin typeface="Garamond" panose="02020404030301010803" pitchFamily="18" charset="0"/>
            </a:rPr>
            <a:t>GCS Journeys</a:t>
          </a:r>
        </a:p>
      </dgm:t>
    </dgm:pt>
    <dgm:pt modelId="{5108E759-E5BE-46B4-985E-8EFE9BCD71CF}" type="parTrans" cxnId="{A4349384-CBDD-48AD-9F80-183F726FB9E3}">
      <dgm:prSet/>
      <dgm:spPr/>
      <dgm:t>
        <a:bodyPr/>
        <a:lstStyle/>
        <a:p>
          <a:endParaRPr lang="en-US"/>
        </a:p>
      </dgm:t>
    </dgm:pt>
    <dgm:pt modelId="{78046248-D4E7-4EA3-94BD-A3B36A2D8B7B}" type="sibTrans" cxnId="{A4349384-CBDD-48AD-9F80-183F726FB9E3}">
      <dgm:prSet/>
      <dgm:spPr/>
      <dgm:t>
        <a:bodyPr/>
        <a:lstStyle/>
        <a:p>
          <a:endParaRPr lang="en-US"/>
        </a:p>
      </dgm:t>
    </dgm:pt>
    <dgm:pt modelId="{3F6A645E-C1AA-40FF-B719-A1DD92A16D4E}">
      <dgm:prSet phldrT="[Text]"/>
      <dgm:spPr/>
      <dgm:t>
        <a:bodyPr/>
        <a:lstStyle/>
        <a:p>
          <a:r>
            <a:rPr lang="en-US" dirty="0">
              <a:latin typeface="Garamond" panose="02020404030301010803" pitchFamily="18" charset="0"/>
            </a:rPr>
            <a:t>Campus Collaboration and Communication</a:t>
          </a:r>
        </a:p>
      </dgm:t>
    </dgm:pt>
    <dgm:pt modelId="{1D148C84-4E09-4D4A-B824-3EBBAA65CDB6}" type="parTrans" cxnId="{0E6893B1-2185-4D1A-8671-DB8499FB8C3F}">
      <dgm:prSet/>
      <dgm:spPr/>
      <dgm:t>
        <a:bodyPr/>
        <a:lstStyle/>
        <a:p>
          <a:endParaRPr lang="en-US"/>
        </a:p>
      </dgm:t>
    </dgm:pt>
    <dgm:pt modelId="{FB9A11A0-F3AC-43D7-9F85-56211F8E2051}" type="sibTrans" cxnId="{0E6893B1-2185-4D1A-8671-DB8499FB8C3F}">
      <dgm:prSet/>
      <dgm:spPr/>
      <dgm:t>
        <a:bodyPr/>
        <a:lstStyle/>
        <a:p>
          <a:endParaRPr lang="en-US"/>
        </a:p>
      </dgm:t>
    </dgm:pt>
    <dgm:pt modelId="{E535A901-12F6-4CDA-ACCA-A20BED15CB68}">
      <dgm:prSet phldrT="[Text]"/>
      <dgm:spPr/>
      <dgm:t>
        <a:bodyPr/>
        <a:lstStyle/>
        <a:p>
          <a:r>
            <a:rPr lang="en-US" dirty="0"/>
            <a:t>     </a:t>
          </a:r>
          <a:r>
            <a:rPr lang="en-US" dirty="0">
              <a:latin typeface="Garamond" panose="02020404030301010803" pitchFamily="18" charset="0"/>
            </a:rPr>
            <a:t>Faculty advisement Council </a:t>
          </a:r>
        </a:p>
      </dgm:t>
    </dgm:pt>
    <dgm:pt modelId="{DDDDD384-4A79-469E-B6EF-BD75898E768C}" type="parTrans" cxnId="{16BA740A-D519-40E5-93AA-1CF0172E2DBC}">
      <dgm:prSet/>
      <dgm:spPr/>
      <dgm:t>
        <a:bodyPr/>
        <a:lstStyle/>
        <a:p>
          <a:endParaRPr lang="en-US"/>
        </a:p>
      </dgm:t>
    </dgm:pt>
    <dgm:pt modelId="{BC15D2EB-071E-4E2E-A18F-68242F72765F}" type="sibTrans" cxnId="{16BA740A-D519-40E5-93AA-1CF0172E2DBC}">
      <dgm:prSet/>
      <dgm:spPr/>
      <dgm:t>
        <a:bodyPr/>
        <a:lstStyle/>
        <a:p>
          <a:endParaRPr lang="en-US"/>
        </a:p>
      </dgm:t>
    </dgm:pt>
    <dgm:pt modelId="{8E57869D-EB10-4B48-8155-E9C6E42C0AD0}">
      <dgm:prSet phldrT="[Text]"/>
      <dgm:spPr/>
      <dgm:t>
        <a:bodyPr/>
        <a:lstStyle/>
        <a:p>
          <a:r>
            <a:rPr lang="en-US" dirty="0">
              <a:latin typeface="Garamond" panose="02020404030301010803" pitchFamily="18" charset="0"/>
            </a:rPr>
            <a:t>Academic Advisement Team</a:t>
          </a:r>
        </a:p>
      </dgm:t>
    </dgm:pt>
    <dgm:pt modelId="{607FB5B2-A086-4BA3-9BB1-8B3944B89BA9}" type="parTrans" cxnId="{C9C0E2B5-36BD-40FB-BAA7-382244A16DE1}">
      <dgm:prSet/>
      <dgm:spPr/>
      <dgm:t>
        <a:bodyPr/>
        <a:lstStyle/>
        <a:p>
          <a:endParaRPr lang="en-US"/>
        </a:p>
      </dgm:t>
    </dgm:pt>
    <dgm:pt modelId="{82F0D960-9AC5-4160-8499-65F3BE8098CC}" type="sibTrans" cxnId="{C9C0E2B5-36BD-40FB-BAA7-382244A16DE1}">
      <dgm:prSet/>
      <dgm:spPr/>
      <dgm:t>
        <a:bodyPr/>
        <a:lstStyle/>
        <a:p>
          <a:endParaRPr lang="en-US"/>
        </a:p>
      </dgm:t>
    </dgm:pt>
    <dgm:pt modelId="{818C5DF3-DBB8-4C2B-9C58-923979F35E11}">
      <dgm:prSet phldrT="[Text]"/>
      <dgm:spPr/>
      <dgm:t>
        <a:bodyPr/>
        <a:lstStyle/>
        <a:p>
          <a:r>
            <a:rPr lang="en-US" dirty="0">
              <a:latin typeface="Garamond" panose="02020404030301010803" pitchFamily="18" charset="0"/>
            </a:rPr>
            <a:t>Advisor Development</a:t>
          </a:r>
        </a:p>
      </dgm:t>
    </dgm:pt>
    <dgm:pt modelId="{A39F0F56-6725-4694-B441-D95648A8578A}" type="parTrans" cxnId="{DCD0064F-5985-4B44-A893-32AC10C08CFF}">
      <dgm:prSet/>
      <dgm:spPr/>
      <dgm:t>
        <a:bodyPr/>
        <a:lstStyle/>
        <a:p>
          <a:endParaRPr lang="en-US"/>
        </a:p>
      </dgm:t>
    </dgm:pt>
    <dgm:pt modelId="{BA413921-2BFB-4537-B03F-725C652B3455}" type="sibTrans" cxnId="{DCD0064F-5985-4B44-A893-32AC10C08CFF}">
      <dgm:prSet/>
      <dgm:spPr/>
      <dgm:t>
        <a:bodyPr/>
        <a:lstStyle/>
        <a:p>
          <a:endParaRPr lang="en-US"/>
        </a:p>
      </dgm:t>
    </dgm:pt>
    <dgm:pt modelId="{BB847626-6F45-47E8-9537-869D17060705}">
      <dgm:prSet phldrT="[Text]"/>
      <dgm:spPr/>
      <dgm:t>
        <a:bodyPr/>
        <a:lstStyle/>
        <a:p>
          <a:r>
            <a:rPr lang="en-US" dirty="0">
              <a:latin typeface="Garamond" panose="02020404030301010803" pitchFamily="18" charset="0"/>
            </a:rPr>
            <a:t>EAB</a:t>
          </a:r>
        </a:p>
      </dgm:t>
    </dgm:pt>
    <dgm:pt modelId="{66143BBB-A056-46D6-8E50-5B777FBB8827}" type="parTrans" cxnId="{EF01DB5E-4870-4954-B5FF-3AE13A579BF9}">
      <dgm:prSet/>
      <dgm:spPr/>
      <dgm:t>
        <a:bodyPr/>
        <a:lstStyle/>
        <a:p>
          <a:endParaRPr lang="en-US"/>
        </a:p>
      </dgm:t>
    </dgm:pt>
    <dgm:pt modelId="{37CDEFB2-925D-489F-8B0F-35E1C7C3C72C}" type="sibTrans" cxnId="{EF01DB5E-4870-4954-B5FF-3AE13A579BF9}">
      <dgm:prSet/>
      <dgm:spPr/>
      <dgm:t>
        <a:bodyPr/>
        <a:lstStyle/>
        <a:p>
          <a:endParaRPr lang="en-US"/>
        </a:p>
      </dgm:t>
    </dgm:pt>
    <dgm:pt modelId="{DAE96F20-E995-4C88-9163-3D8CB5F0B603}">
      <dgm:prSet phldrT="[Text]"/>
      <dgm:spPr/>
      <dgm:t>
        <a:bodyPr/>
        <a:lstStyle/>
        <a:p>
          <a:r>
            <a:rPr lang="en-US" dirty="0">
              <a:latin typeface="Garamond" panose="02020404030301010803" pitchFamily="18" charset="0"/>
            </a:rPr>
            <a:t>Academic Support</a:t>
          </a:r>
        </a:p>
      </dgm:t>
    </dgm:pt>
    <dgm:pt modelId="{24A36921-D765-43B5-8364-949360CF7C12}" type="parTrans" cxnId="{0F6A19DB-F569-4273-B787-F69D3E30B9C5}">
      <dgm:prSet/>
      <dgm:spPr/>
      <dgm:t>
        <a:bodyPr/>
        <a:lstStyle/>
        <a:p>
          <a:endParaRPr lang="en-US"/>
        </a:p>
      </dgm:t>
    </dgm:pt>
    <dgm:pt modelId="{3DC78D69-BA9C-4D3E-B9ED-6F52CBDB9C19}" type="sibTrans" cxnId="{0F6A19DB-F569-4273-B787-F69D3E30B9C5}">
      <dgm:prSet/>
      <dgm:spPr/>
      <dgm:t>
        <a:bodyPr/>
        <a:lstStyle/>
        <a:p>
          <a:endParaRPr lang="en-US"/>
        </a:p>
      </dgm:t>
    </dgm:pt>
    <dgm:pt modelId="{6989FCFB-983F-4850-8540-1538B8CD5C4B}">
      <dgm:prSet phldrT="[Text]"/>
      <dgm:spPr/>
      <dgm:t>
        <a:bodyPr/>
        <a:lstStyle/>
        <a:p>
          <a:r>
            <a:rPr lang="en-US" dirty="0">
              <a:latin typeface="Garamond" panose="02020404030301010803" pitchFamily="18" charset="0"/>
            </a:rPr>
            <a:t>Learning Center</a:t>
          </a:r>
        </a:p>
      </dgm:t>
    </dgm:pt>
    <dgm:pt modelId="{4427F33E-FBA9-41F9-8B3F-D0DBD315C8F6}" type="parTrans" cxnId="{E0622F73-73C3-4669-B05F-5317057B9C31}">
      <dgm:prSet/>
      <dgm:spPr/>
      <dgm:t>
        <a:bodyPr/>
        <a:lstStyle/>
        <a:p>
          <a:endParaRPr lang="en-US"/>
        </a:p>
      </dgm:t>
    </dgm:pt>
    <dgm:pt modelId="{0A90D106-7760-46A2-A320-D37714418DF6}" type="sibTrans" cxnId="{E0622F73-73C3-4669-B05F-5317057B9C31}">
      <dgm:prSet/>
      <dgm:spPr/>
      <dgm:t>
        <a:bodyPr/>
        <a:lstStyle/>
        <a:p>
          <a:endParaRPr lang="en-US"/>
        </a:p>
      </dgm:t>
    </dgm:pt>
    <dgm:pt modelId="{F940A2C3-0280-45CD-B479-1E6F65B27893}">
      <dgm:prSet phldrT="[Text]"/>
      <dgm:spPr/>
      <dgm:t>
        <a:bodyPr/>
        <a:lstStyle/>
        <a:p>
          <a:r>
            <a:rPr lang="en-US" dirty="0">
              <a:latin typeface="Garamond" panose="02020404030301010803" pitchFamily="18" charset="0"/>
            </a:rPr>
            <a:t>First-Year Seminar</a:t>
          </a:r>
        </a:p>
      </dgm:t>
    </dgm:pt>
    <dgm:pt modelId="{19B98EB7-7F0D-4553-BE72-D07922AEA304}" type="parTrans" cxnId="{38E736A3-879F-481F-B51E-7ED78D2D5283}">
      <dgm:prSet/>
      <dgm:spPr/>
      <dgm:t>
        <a:bodyPr/>
        <a:lstStyle/>
        <a:p>
          <a:endParaRPr lang="en-US"/>
        </a:p>
      </dgm:t>
    </dgm:pt>
    <dgm:pt modelId="{FBAC7678-08E3-4B04-B70B-F6BB6596016C}" type="sibTrans" cxnId="{38E736A3-879F-481F-B51E-7ED78D2D5283}">
      <dgm:prSet/>
      <dgm:spPr/>
      <dgm:t>
        <a:bodyPr/>
        <a:lstStyle/>
        <a:p>
          <a:endParaRPr lang="en-US"/>
        </a:p>
      </dgm:t>
    </dgm:pt>
    <dgm:pt modelId="{8DD6D1D9-D7BC-47FB-B055-D24583B41DC2}">
      <dgm:prSet phldrT="[Text]"/>
      <dgm:spPr/>
      <dgm:t>
        <a:bodyPr/>
        <a:lstStyle/>
        <a:p>
          <a:r>
            <a:rPr lang="en-US" dirty="0">
              <a:latin typeface="Garamond" panose="02020404030301010803" pitchFamily="18" charset="0"/>
            </a:rPr>
            <a:t>Strategic Planning</a:t>
          </a:r>
        </a:p>
      </dgm:t>
    </dgm:pt>
    <dgm:pt modelId="{9AF20B10-4F10-4726-9D9F-B8A5D18FF72F}" type="parTrans" cxnId="{54202B47-E240-4429-B6B5-132A16CC328F}">
      <dgm:prSet/>
      <dgm:spPr/>
      <dgm:t>
        <a:bodyPr/>
        <a:lstStyle/>
        <a:p>
          <a:endParaRPr lang="en-US"/>
        </a:p>
      </dgm:t>
    </dgm:pt>
    <dgm:pt modelId="{873CA430-FB84-48F6-8D8C-5F9A88CC8724}" type="sibTrans" cxnId="{54202B47-E240-4429-B6B5-132A16CC328F}">
      <dgm:prSet/>
      <dgm:spPr/>
      <dgm:t>
        <a:bodyPr/>
        <a:lstStyle/>
        <a:p>
          <a:endParaRPr lang="en-US"/>
        </a:p>
      </dgm:t>
    </dgm:pt>
    <dgm:pt modelId="{F985F179-9A55-48CA-A313-0BCF76A25F59}">
      <dgm:prSet phldrT="[Text]"/>
      <dgm:spPr/>
      <dgm:t>
        <a:bodyPr/>
        <a:lstStyle/>
        <a:p>
          <a:r>
            <a:rPr lang="en-US" dirty="0">
              <a:latin typeface="Garamond" panose="02020404030301010803" pitchFamily="18" charset="0"/>
            </a:rPr>
            <a:t>Academic Advisement Plan</a:t>
          </a:r>
        </a:p>
      </dgm:t>
    </dgm:pt>
    <dgm:pt modelId="{0D43D336-C91F-424B-AC19-676620F27C9A}" type="parTrans" cxnId="{D361BC8E-D5DC-430C-9FAB-94F28C25D694}">
      <dgm:prSet/>
      <dgm:spPr/>
      <dgm:t>
        <a:bodyPr/>
        <a:lstStyle/>
        <a:p>
          <a:endParaRPr lang="en-US"/>
        </a:p>
      </dgm:t>
    </dgm:pt>
    <dgm:pt modelId="{1A730644-0456-421F-A841-12B710E3EA6B}" type="sibTrans" cxnId="{D361BC8E-D5DC-430C-9FAB-94F28C25D694}">
      <dgm:prSet/>
      <dgm:spPr/>
      <dgm:t>
        <a:bodyPr/>
        <a:lstStyle/>
        <a:p>
          <a:endParaRPr lang="en-US"/>
        </a:p>
      </dgm:t>
    </dgm:pt>
    <dgm:pt modelId="{91928AF0-B6A8-4EC7-AB86-7A4E9EE2037F}">
      <dgm:prSet phldrT="[Text]"/>
      <dgm:spPr/>
      <dgm:t>
        <a:bodyPr/>
        <a:lstStyle/>
        <a:p>
          <a:r>
            <a:rPr lang="en-US" dirty="0">
              <a:latin typeface="Garamond" panose="02020404030301010803" pitchFamily="18" charset="0"/>
            </a:rPr>
            <a:t>Degree Planning Software</a:t>
          </a:r>
        </a:p>
      </dgm:t>
    </dgm:pt>
    <dgm:pt modelId="{3EF4EC4F-7502-458B-A81A-9DAF213B308C}" type="parTrans" cxnId="{461BB3DE-0E05-45CC-9BB9-8AD20385490A}">
      <dgm:prSet/>
      <dgm:spPr/>
      <dgm:t>
        <a:bodyPr/>
        <a:lstStyle/>
        <a:p>
          <a:endParaRPr lang="en-US"/>
        </a:p>
      </dgm:t>
    </dgm:pt>
    <dgm:pt modelId="{417D5CBE-88E1-4F45-8237-E89E21B07E3E}" type="sibTrans" cxnId="{461BB3DE-0E05-45CC-9BB9-8AD20385490A}">
      <dgm:prSet/>
      <dgm:spPr/>
      <dgm:t>
        <a:bodyPr/>
        <a:lstStyle/>
        <a:p>
          <a:endParaRPr lang="en-US"/>
        </a:p>
      </dgm:t>
    </dgm:pt>
    <dgm:pt modelId="{61D76E65-C44E-4CB2-BF65-88690F64009D}">
      <dgm:prSet phldrT="[Text]"/>
      <dgm:spPr/>
      <dgm:t>
        <a:bodyPr/>
        <a:lstStyle/>
        <a:p>
          <a:r>
            <a:rPr lang="en-US" dirty="0">
              <a:latin typeface="Garamond" panose="02020404030301010803" pitchFamily="18" charset="0"/>
            </a:rPr>
            <a:t>Predictive Modeling</a:t>
          </a:r>
        </a:p>
      </dgm:t>
    </dgm:pt>
    <dgm:pt modelId="{2473319A-18BD-4D6C-8939-A6FE4C8CC0CB}" type="parTrans" cxnId="{11BB6D05-B8D3-41EE-A944-88C5D07909C2}">
      <dgm:prSet/>
      <dgm:spPr/>
      <dgm:t>
        <a:bodyPr/>
        <a:lstStyle/>
        <a:p>
          <a:endParaRPr lang="en-US"/>
        </a:p>
      </dgm:t>
    </dgm:pt>
    <dgm:pt modelId="{75BF13A4-A658-49F4-8F88-92B8A81BCDCA}" type="sibTrans" cxnId="{11BB6D05-B8D3-41EE-A944-88C5D07909C2}">
      <dgm:prSet/>
      <dgm:spPr/>
      <dgm:t>
        <a:bodyPr/>
        <a:lstStyle/>
        <a:p>
          <a:endParaRPr lang="en-US"/>
        </a:p>
      </dgm:t>
    </dgm:pt>
    <dgm:pt modelId="{7F703426-FE12-434A-B237-C0356F39815F}">
      <dgm:prSet phldrT="[Text]"/>
      <dgm:spPr/>
      <dgm:t>
        <a:bodyPr/>
        <a:lstStyle/>
        <a:p>
          <a:r>
            <a:rPr lang="en-US" dirty="0">
              <a:latin typeface="Garamond" panose="02020404030301010803" pitchFamily="18" charset="0"/>
            </a:rPr>
            <a:t>Advising Roles/Responsibilities</a:t>
          </a:r>
        </a:p>
      </dgm:t>
    </dgm:pt>
    <dgm:pt modelId="{C983AFFE-803B-4A84-B9D4-FE028818400C}" type="parTrans" cxnId="{9C5F9A82-E693-48DD-AB84-54FA921DFA52}">
      <dgm:prSet/>
      <dgm:spPr/>
      <dgm:t>
        <a:bodyPr/>
        <a:lstStyle/>
        <a:p>
          <a:endParaRPr lang="en-US"/>
        </a:p>
      </dgm:t>
    </dgm:pt>
    <dgm:pt modelId="{61F25DB6-7C91-4F66-B570-7183B6A8EEDC}" type="sibTrans" cxnId="{9C5F9A82-E693-48DD-AB84-54FA921DFA52}">
      <dgm:prSet/>
      <dgm:spPr/>
      <dgm:t>
        <a:bodyPr/>
        <a:lstStyle/>
        <a:p>
          <a:endParaRPr lang="en-US"/>
        </a:p>
      </dgm:t>
    </dgm:pt>
    <dgm:pt modelId="{349053D5-2646-445E-A4D9-32A8EE98DBB9}">
      <dgm:prSet phldrT="[Text]"/>
      <dgm:spPr/>
      <dgm:t>
        <a:bodyPr/>
        <a:lstStyle/>
        <a:p>
          <a:endParaRPr lang="en-US" sz="1100" dirty="0">
            <a:latin typeface="Garamond" panose="02020404030301010803" pitchFamily="18" charset="0"/>
          </a:endParaRPr>
        </a:p>
      </dgm:t>
    </dgm:pt>
    <dgm:pt modelId="{C30F5836-2FF1-4875-903F-3350109BC3A2}" type="parTrans" cxnId="{C87D8685-ECB6-4EC2-99BE-440C2B31DD30}">
      <dgm:prSet/>
      <dgm:spPr/>
      <dgm:t>
        <a:bodyPr/>
        <a:lstStyle/>
        <a:p>
          <a:endParaRPr lang="en-US"/>
        </a:p>
      </dgm:t>
    </dgm:pt>
    <dgm:pt modelId="{5E71F473-B9CC-447A-98FF-8783024CCEF2}" type="sibTrans" cxnId="{C87D8685-ECB6-4EC2-99BE-440C2B31DD30}">
      <dgm:prSet/>
      <dgm:spPr/>
      <dgm:t>
        <a:bodyPr/>
        <a:lstStyle/>
        <a:p>
          <a:endParaRPr lang="en-US"/>
        </a:p>
      </dgm:t>
    </dgm:pt>
    <dgm:pt modelId="{83FC4971-FF85-4C53-B51D-365F4B80847A}">
      <dgm:prSet phldrT="[Text]"/>
      <dgm:spPr/>
      <dgm:t>
        <a:bodyPr/>
        <a:lstStyle/>
        <a:p>
          <a:endParaRPr lang="en-US" sz="1100" dirty="0">
            <a:latin typeface="Garamond" panose="02020404030301010803" pitchFamily="18" charset="0"/>
          </a:endParaRPr>
        </a:p>
      </dgm:t>
    </dgm:pt>
    <dgm:pt modelId="{79326409-D3B5-4358-A32F-1E16FF4F6765}" type="parTrans" cxnId="{626B2405-76F8-4ADB-A90F-809C31A8A420}">
      <dgm:prSet/>
      <dgm:spPr/>
      <dgm:t>
        <a:bodyPr/>
        <a:lstStyle/>
        <a:p>
          <a:endParaRPr lang="en-US"/>
        </a:p>
      </dgm:t>
    </dgm:pt>
    <dgm:pt modelId="{8FE7A909-1D13-4CE4-AB9F-60384AACE95D}" type="sibTrans" cxnId="{626B2405-76F8-4ADB-A90F-809C31A8A420}">
      <dgm:prSet/>
      <dgm:spPr/>
      <dgm:t>
        <a:bodyPr/>
        <a:lstStyle/>
        <a:p>
          <a:endParaRPr lang="en-US"/>
        </a:p>
      </dgm:t>
    </dgm:pt>
    <dgm:pt modelId="{47EAEE6B-B563-4A9D-8663-E9B4197DDC9E}" type="pres">
      <dgm:prSet presAssocID="{01A01341-EF0C-4ABB-B99C-BADDA43313EB}" presName="cycleMatrixDiagram" presStyleCnt="0">
        <dgm:presLayoutVars>
          <dgm:chMax val="1"/>
          <dgm:dir/>
          <dgm:animLvl val="lvl"/>
          <dgm:resizeHandles val="exact"/>
        </dgm:presLayoutVars>
      </dgm:prSet>
      <dgm:spPr/>
    </dgm:pt>
    <dgm:pt modelId="{B84109AE-D73C-429D-8298-F763C61F02B2}" type="pres">
      <dgm:prSet presAssocID="{01A01341-EF0C-4ABB-B99C-BADDA43313EB}" presName="children" presStyleCnt="0"/>
      <dgm:spPr/>
    </dgm:pt>
    <dgm:pt modelId="{CB7DF7BE-F1B6-41CE-9D3D-18C33FECFC0C}" type="pres">
      <dgm:prSet presAssocID="{01A01341-EF0C-4ABB-B99C-BADDA43313EB}" presName="child1group" presStyleCnt="0"/>
      <dgm:spPr/>
    </dgm:pt>
    <dgm:pt modelId="{5C6785D0-8CE5-4681-B76E-8EDEB54D5B48}" type="pres">
      <dgm:prSet presAssocID="{01A01341-EF0C-4ABB-B99C-BADDA43313EB}" presName="child1" presStyleLbl="bgAcc1" presStyleIdx="0" presStyleCnt="4" custLinFactNeighborX="-1966" custLinFactNeighborY="575"/>
      <dgm:spPr/>
    </dgm:pt>
    <dgm:pt modelId="{A5A65352-6706-432A-AF6C-02C95EF32EE0}" type="pres">
      <dgm:prSet presAssocID="{01A01341-EF0C-4ABB-B99C-BADDA43313EB}" presName="child1Text" presStyleLbl="bgAcc1" presStyleIdx="0" presStyleCnt="4">
        <dgm:presLayoutVars>
          <dgm:bulletEnabled val="1"/>
        </dgm:presLayoutVars>
      </dgm:prSet>
      <dgm:spPr/>
    </dgm:pt>
    <dgm:pt modelId="{4152B2CB-B506-4D4E-9EA0-9FD2B7E80FAD}" type="pres">
      <dgm:prSet presAssocID="{01A01341-EF0C-4ABB-B99C-BADDA43313EB}" presName="child2group" presStyleCnt="0"/>
      <dgm:spPr/>
    </dgm:pt>
    <dgm:pt modelId="{1CBF946E-DD47-4FF7-8EEA-180C7AEB95EC}" type="pres">
      <dgm:prSet presAssocID="{01A01341-EF0C-4ABB-B99C-BADDA43313EB}" presName="child2" presStyleLbl="bgAcc1" presStyleIdx="1" presStyleCnt="4" custLinFactNeighborX="-1456" custLinFactNeighborY="-4650"/>
      <dgm:spPr/>
    </dgm:pt>
    <dgm:pt modelId="{35FBC677-F5A4-4B49-A91A-DBF8D7A3E71F}" type="pres">
      <dgm:prSet presAssocID="{01A01341-EF0C-4ABB-B99C-BADDA43313EB}" presName="child2Text" presStyleLbl="bgAcc1" presStyleIdx="1" presStyleCnt="4">
        <dgm:presLayoutVars>
          <dgm:bulletEnabled val="1"/>
        </dgm:presLayoutVars>
      </dgm:prSet>
      <dgm:spPr/>
    </dgm:pt>
    <dgm:pt modelId="{FAD968B5-F7C0-4067-8084-1BE80D2E2669}" type="pres">
      <dgm:prSet presAssocID="{01A01341-EF0C-4ABB-B99C-BADDA43313EB}" presName="child3group" presStyleCnt="0"/>
      <dgm:spPr/>
    </dgm:pt>
    <dgm:pt modelId="{36EDA484-3839-4070-AE15-B01C71C875EC}" type="pres">
      <dgm:prSet presAssocID="{01A01341-EF0C-4ABB-B99C-BADDA43313EB}" presName="child3" presStyleLbl="bgAcc1" presStyleIdx="2" presStyleCnt="4" custScaleX="102557" custLinFactNeighborX="5391" custLinFactNeighborY="-379"/>
      <dgm:spPr/>
    </dgm:pt>
    <dgm:pt modelId="{F6C0E3C9-8CFA-4A72-B0BC-0E2711CED80F}" type="pres">
      <dgm:prSet presAssocID="{01A01341-EF0C-4ABB-B99C-BADDA43313EB}" presName="child3Text" presStyleLbl="bgAcc1" presStyleIdx="2" presStyleCnt="4">
        <dgm:presLayoutVars>
          <dgm:bulletEnabled val="1"/>
        </dgm:presLayoutVars>
      </dgm:prSet>
      <dgm:spPr/>
    </dgm:pt>
    <dgm:pt modelId="{1D16EB3A-82F2-41A8-A9FB-5B532D144F1E}" type="pres">
      <dgm:prSet presAssocID="{01A01341-EF0C-4ABB-B99C-BADDA43313EB}" presName="child4group" presStyleCnt="0"/>
      <dgm:spPr/>
    </dgm:pt>
    <dgm:pt modelId="{50CFFFBB-F080-4531-875C-CEB4AD8F614B}" type="pres">
      <dgm:prSet presAssocID="{01A01341-EF0C-4ABB-B99C-BADDA43313EB}" presName="child4" presStyleLbl="bgAcc1" presStyleIdx="3" presStyleCnt="4"/>
      <dgm:spPr/>
    </dgm:pt>
    <dgm:pt modelId="{328E0385-D9DC-45EA-B60B-B5ABC5060ED0}" type="pres">
      <dgm:prSet presAssocID="{01A01341-EF0C-4ABB-B99C-BADDA43313EB}" presName="child4Text" presStyleLbl="bgAcc1" presStyleIdx="3" presStyleCnt="4">
        <dgm:presLayoutVars>
          <dgm:bulletEnabled val="1"/>
        </dgm:presLayoutVars>
      </dgm:prSet>
      <dgm:spPr/>
    </dgm:pt>
    <dgm:pt modelId="{32956155-5DF9-4B8F-83ED-DB307EC98C05}" type="pres">
      <dgm:prSet presAssocID="{01A01341-EF0C-4ABB-B99C-BADDA43313EB}" presName="childPlaceholder" presStyleCnt="0"/>
      <dgm:spPr/>
    </dgm:pt>
    <dgm:pt modelId="{13403DE0-7C7C-4FB9-A1D6-AD28F46663F6}" type="pres">
      <dgm:prSet presAssocID="{01A01341-EF0C-4ABB-B99C-BADDA43313EB}" presName="circle" presStyleCnt="0"/>
      <dgm:spPr/>
    </dgm:pt>
    <dgm:pt modelId="{2F6D9CDC-5AEC-46AB-A6BD-88F0EA147647}" type="pres">
      <dgm:prSet presAssocID="{01A01341-EF0C-4ABB-B99C-BADDA43313EB}" presName="quadrant1" presStyleLbl="node1" presStyleIdx="0" presStyleCnt="4" custLinFactNeighborX="-2243" custLinFactNeighborY="425">
        <dgm:presLayoutVars>
          <dgm:chMax val="1"/>
          <dgm:bulletEnabled val="1"/>
        </dgm:presLayoutVars>
      </dgm:prSet>
      <dgm:spPr/>
    </dgm:pt>
    <dgm:pt modelId="{07ACB610-8BC3-42B7-B253-9104B65E8988}" type="pres">
      <dgm:prSet presAssocID="{01A01341-EF0C-4ABB-B99C-BADDA43313EB}" presName="quadrant2" presStyleLbl="node1" presStyleIdx="1" presStyleCnt="4" custLinFactNeighborX="-2243" custLinFactNeighborY="425">
        <dgm:presLayoutVars>
          <dgm:chMax val="1"/>
          <dgm:bulletEnabled val="1"/>
        </dgm:presLayoutVars>
      </dgm:prSet>
      <dgm:spPr/>
    </dgm:pt>
    <dgm:pt modelId="{553DCEDE-6203-418C-AB2D-2ABF8134DCCB}" type="pres">
      <dgm:prSet presAssocID="{01A01341-EF0C-4ABB-B99C-BADDA43313EB}" presName="quadrant3" presStyleLbl="node1" presStyleIdx="2" presStyleCnt="4">
        <dgm:presLayoutVars>
          <dgm:chMax val="1"/>
          <dgm:bulletEnabled val="1"/>
        </dgm:presLayoutVars>
      </dgm:prSet>
      <dgm:spPr/>
    </dgm:pt>
    <dgm:pt modelId="{ACFAED18-2966-4A01-A131-D35AA1ADBB33}" type="pres">
      <dgm:prSet presAssocID="{01A01341-EF0C-4ABB-B99C-BADDA43313EB}" presName="quadrant4" presStyleLbl="node1" presStyleIdx="3" presStyleCnt="4" custLinFactNeighborX="-2243" custLinFactNeighborY="425">
        <dgm:presLayoutVars>
          <dgm:chMax val="1"/>
          <dgm:bulletEnabled val="1"/>
        </dgm:presLayoutVars>
      </dgm:prSet>
      <dgm:spPr/>
    </dgm:pt>
    <dgm:pt modelId="{0FC55B2F-3F7E-48CB-A80F-96BE7442DC58}" type="pres">
      <dgm:prSet presAssocID="{01A01341-EF0C-4ABB-B99C-BADDA43313EB}" presName="quadrantPlaceholder" presStyleCnt="0"/>
      <dgm:spPr/>
    </dgm:pt>
    <dgm:pt modelId="{C5CCA3B2-FE6F-4378-BC43-EAC4A3C0E6FA}" type="pres">
      <dgm:prSet presAssocID="{01A01341-EF0C-4ABB-B99C-BADDA43313EB}" presName="center1" presStyleLbl="fgShp" presStyleIdx="0" presStyleCnt="2"/>
      <dgm:spPr/>
    </dgm:pt>
    <dgm:pt modelId="{F94BD5CD-64F3-4F49-93F5-413C0696ACB2}" type="pres">
      <dgm:prSet presAssocID="{01A01341-EF0C-4ABB-B99C-BADDA43313EB}" presName="center2" presStyleLbl="fgShp" presStyleIdx="1" presStyleCnt="2"/>
      <dgm:spPr/>
    </dgm:pt>
  </dgm:ptLst>
  <dgm:cxnLst>
    <dgm:cxn modelId="{626B2405-76F8-4ADB-A90F-809C31A8A420}" srcId="{65575F78-2B65-4E70-84B8-7592976A66E6}" destId="{83FC4971-FF85-4C53-B51D-365F4B80847A}" srcOrd="1" destOrd="0" parTransId="{79326409-D3B5-4358-A32F-1E16FF4F6765}" sibTransId="{8FE7A909-1D13-4CE4-AB9F-60384AACE95D}"/>
    <dgm:cxn modelId="{11BB6D05-B8D3-41EE-A944-88C5D07909C2}" srcId="{3F6A645E-C1AA-40FF-B719-A1DD92A16D4E}" destId="{61D76E65-C44E-4CB2-BF65-88690F64009D}" srcOrd="2" destOrd="0" parTransId="{2473319A-18BD-4D6C-8939-A6FE4C8CC0CB}" sibTransId="{75BF13A4-A658-49F4-8F88-92B8A81BCDCA}"/>
    <dgm:cxn modelId="{BCF9D405-284A-4A60-AD51-F22C345A4851}" type="presOf" srcId="{E535A901-12F6-4CDA-ACCA-A20BED15CB68}" destId="{F6C0E3C9-8CFA-4A72-B0BC-0E2711CED80F}" srcOrd="1" destOrd="0" presId="urn:microsoft.com/office/officeart/2005/8/layout/cycle4"/>
    <dgm:cxn modelId="{16BA740A-D519-40E5-93AA-1CF0172E2DBC}" srcId="{3F6A645E-C1AA-40FF-B719-A1DD92A16D4E}" destId="{E535A901-12F6-4CDA-ACCA-A20BED15CB68}" srcOrd="0" destOrd="0" parTransId="{DDDDD384-4A79-469E-B6EF-BD75898E768C}" sibTransId="{BC15D2EB-071E-4E2E-A18F-68242F72765F}"/>
    <dgm:cxn modelId="{87B3E715-D203-4F71-B154-2D95A1579E4E}" type="presOf" srcId="{BB847626-6F45-47E8-9537-869D17060705}" destId="{328E0385-D9DC-45EA-B60B-B5ABC5060ED0}" srcOrd="1" destOrd="2" presId="urn:microsoft.com/office/officeart/2005/8/layout/cycle4"/>
    <dgm:cxn modelId="{FC7C1D2D-4854-4DBB-A154-A244B4103032}" type="presOf" srcId="{C4EB92AD-7EFC-4ECD-9739-59CCC792845B}" destId="{5C6785D0-8CE5-4681-B76E-8EDEB54D5B48}" srcOrd="0" destOrd="2" presId="urn:microsoft.com/office/officeart/2005/8/layout/cycle4"/>
    <dgm:cxn modelId="{6CDDB730-9136-424C-B36F-BA4F937E96C8}" type="presOf" srcId="{61D76E65-C44E-4CB2-BF65-88690F64009D}" destId="{F6C0E3C9-8CFA-4A72-B0BC-0E2711CED80F}" srcOrd="1" destOrd="2" presId="urn:microsoft.com/office/officeart/2005/8/layout/cycle4"/>
    <dgm:cxn modelId="{826E4B32-68BE-4C07-AECF-23FEB8CA3419}" type="presOf" srcId="{91928AF0-B6A8-4EC7-AB86-7A4E9EE2037F}" destId="{F6C0E3C9-8CFA-4A72-B0BC-0E2711CED80F}" srcOrd="1" destOrd="1" presId="urn:microsoft.com/office/officeart/2005/8/layout/cycle4"/>
    <dgm:cxn modelId="{0B3D5F40-BB94-4FA6-B567-BA4D83AD317A}" type="presOf" srcId="{818C5DF3-DBB8-4C2B-9C58-923979F35E11}" destId="{328E0385-D9DC-45EA-B60B-B5ABC5060ED0}" srcOrd="1" destOrd="0" presId="urn:microsoft.com/office/officeart/2005/8/layout/cycle4"/>
    <dgm:cxn modelId="{EF01DB5E-4870-4954-B5FF-3AE13A579BF9}" srcId="{8E57869D-EB10-4B48-8155-E9C6E42C0AD0}" destId="{BB847626-6F45-47E8-9537-869D17060705}" srcOrd="2" destOrd="0" parTransId="{66143BBB-A056-46D6-8E50-5B777FBB8827}" sibTransId="{37CDEFB2-925D-489F-8B0F-35E1C7C3C72C}"/>
    <dgm:cxn modelId="{0F5E3342-8E6A-4DA2-A78C-5BA3AC32F86D}" type="presOf" srcId="{6989FCFB-983F-4850-8540-1538B8CD5C4B}" destId="{1CBF946E-DD47-4FF7-8EEA-180C7AEB95EC}" srcOrd="0" destOrd="2" presId="urn:microsoft.com/office/officeart/2005/8/layout/cycle4"/>
    <dgm:cxn modelId="{F6498566-B4F8-4F42-A666-CA0C14F4ADA8}" type="presOf" srcId="{7F703426-FE12-434A-B237-C0356F39815F}" destId="{50CFFFBB-F080-4531-875C-CEB4AD8F614B}" srcOrd="0" destOrd="1" presId="urn:microsoft.com/office/officeart/2005/8/layout/cycle4"/>
    <dgm:cxn modelId="{54202B47-E240-4429-B6B5-132A16CC328F}" srcId="{3F6A645E-C1AA-40FF-B719-A1DD92A16D4E}" destId="{8DD6D1D9-D7BC-47FB-B055-D24583B41DC2}" srcOrd="3" destOrd="0" parTransId="{9AF20B10-4F10-4726-9D9F-B8A5D18FF72F}" sibTransId="{873CA430-FB84-48F6-8D8C-5F9A88CC8724}"/>
    <dgm:cxn modelId="{995BBF6A-77FA-4F27-8159-A4C1F0393C42}" type="presOf" srcId="{3F6A645E-C1AA-40FF-B719-A1DD92A16D4E}" destId="{553DCEDE-6203-418C-AB2D-2ABF8134DCCB}" srcOrd="0" destOrd="0" presId="urn:microsoft.com/office/officeart/2005/8/layout/cycle4"/>
    <dgm:cxn modelId="{C245B46E-5CDD-4FD8-9D4C-596BF2AA64D4}" type="presOf" srcId="{DAE96F20-E995-4C88-9163-3D8CB5F0B603}" destId="{35FBC677-F5A4-4B49-A91A-DBF8D7A3E71F}" srcOrd="1" destOrd="1" presId="urn:microsoft.com/office/officeart/2005/8/layout/cycle4"/>
    <dgm:cxn modelId="{DCD0064F-5985-4B44-A893-32AC10C08CFF}" srcId="{8E57869D-EB10-4B48-8155-E9C6E42C0AD0}" destId="{818C5DF3-DBB8-4C2B-9C58-923979F35E11}" srcOrd="0" destOrd="0" parTransId="{A39F0F56-6725-4694-B441-D95648A8578A}" sibTransId="{BA413921-2BFB-4537-B03F-725C652B3455}"/>
    <dgm:cxn modelId="{E0622F73-73C3-4669-B05F-5317057B9C31}" srcId="{12A1CB18-FF3D-43FF-8D63-F1B50C4BBEA1}" destId="{6989FCFB-983F-4850-8540-1538B8CD5C4B}" srcOrd="2" destOrd="0" parTransId="{4427F33E-FBA9-41F9-8B3F-D0DBD315C8F6}" sibTransId="{0A90D106-7760-46A2-A320-D37714418DF6}"/>
    <dgm:cxn modelId="{E14D9875-CB37-4125-9B52-BC9C933F2C64}" type="presOf" srcId="{C4EB92AD-7EFC-4ECD-9739-59CCC792845B}" destId="{A5A65352-6706-432A-AF6C-02C95EF32EE0}" srcOrd="1" destOrd="2" presId="urn:microsoft.com/office/officeart/2005/8/layout/cycle4"/>
    <dgm:cxn modelId="{574BDF7E-718B-4A9C-8898-4B227F0CC066}" type="presOf" srcId="{7F703426-FE12-434A-B237-C0356F39815F}" destId="{328E0385-D9DC-45EA-B60B-B5ABC5060ED0}" srcOrd="1" destOrd="1" presId="urn:microsoft.com/office/officeart/2005/8/layout/cycle4"/>
    <dgm:cxn modelId="{A94B357F-957F-4ABF-9F31-774BD312B6E6}" type="presOf" srcId="{8E57869D-EB10-4B48-8155-E9C6E42C0AD0}" destId="{ACFAED18-2966-4A01-A131-D35AA1ADBB33}" srcOrd="0" destOrd="0" presId="urn:microsoft.com/office/officeart/2005/8/layout/cycle4"/>
    <dgm:cxn modelId="{9C5F9A82-E693-48DD-AB84-54FA921DFA52}" srcId="{8E57869D-EB10-4B48-8155-E9C6E42C0AD0}" destId="{7F703426-FE12-434A-B237-C0356F39815F}" srcOrd="1" destOrd="0" parTransId="{C983AFFE-803B-4A84-B9D4-FE028818400C}" sibTransId="{61F25DB6-7C91-4F66-B570-7183B6A8EEDC}"/>
    <dgm:cxn modelId="{A4349384-CBDD-48AD-9F80-183F726FB9E3}" srcId="{12A1CB18-FF3D-43FF-8D63-F1B50C4BBEA1}" destId="{254D7A17-EF95-42DB-8F60-0B98436703A1}" srcOrd="0" destOrd="0" parTransId="{5108E759-E5BE-46B4-985E-8EFE9BCD71CF}" sibTransId="{78046248-D4E7-4EA3-94BD-A3B36A2D8B7B}"/>
    <dgm:cxn modelId="{C87D8685-ECB6-4EC2-99BE-440C2B31DD30}" srcId="{65575F78-2B65-4E70-84B8-7592976A66E6}" destId="{349053D5-2646-445E-A4D9-32A8EE98DBB9}" srcOrd="0" destOrd="0" parTransId="{C30F5836-2FF1-4875-903F-3350109BC3A2}" sibTransId="{5E71F473-B9CC-447A-98FF-8783024CCEF2}"/>
    <dgm:cxn modelId="{483EAF85-7729-4C71-83CF-78D23CE0A7E5}" type="presOf" srcId="{01A01341-EF0C-4ABB-B99C-BADDA43313EB}" destId="{47EAEE6B-B563-4A9D-8663-E9B4197DDC9E}" srcOrd="0" destOrd="0" presId="urn:microsoft.com/office/officeart/2005/8/layout/cycle4"/>
    <dgm:cxn modelId="{D361BC8E-D5DC-430C-9FAB-94F28C25D694}" srcId="{8E57869D-EB10-4B48-8155-E9C6E42C0AD0}" destId="{F985F179-9A55-48CA-A313-0BCF76A25F59}" srcOrd="3" destOrd="0" parTransId="{0D43D336-C91F-424B-AC19-676620F27C9A}" sibTransId="{1A730644-0456-421F-A841-12B710E3EA6B}"/>
    <dgm:cxn modelId="{CF4DEB8E-83E4-44BA-B33E-68E324CCE02D}" type="presOf" srcId="{349053D5-2646-445E-A4D9-32A8EE98DBB9}" destId="{A5A65352-6706-432A-AF6C-02C95EF32EE0}" srcOrd="1" destOrd="0" presId="urn:microsoft.com/office/officeart/2005/8/layout/cycle4"/>
    <dgm:cxn modelId="{AF3A2392-B50A-4C85-B525-DF687CB19E80}" type="presOf" srcId="{F940A2C3-0280-45CD-B479-1E6F65B27893}" destId="{1CBF946E-DD47-4FF7-8EEA-180C7AEB95EC}" srcOrd="0" destOrd="3" presId="urn:microsoft.com/office/officeart/2005/8/layout/cycle4"/>
    <dgm:cxn modelId="{53E17B94-5E9F-42ED-9CA6-2191A6B675E8}" type="presOf" srcId="{349053D5-2646-445E-A4D9-32A8EE98DBB9}" destId="{5C6785D0-8CE5-4681-B76E-8EDEB54D5B48}" srcOrd="0" destOrd="0" presId="urn:microsoft.com/office/officeart/2005/8/layout/cycle4"/>
    <dgm:cxn modelId="{227B949B-9E3A-4582-A0ED-64BFA09E03F4}" srcId="{01A01341-EF0C-4ABB-B99C-BADDA43313EB}" destId="{65575F78-2B65-4E70-84B8-7592976A66E6}" srcOrd="0" destOrd="0" parTransId="{4280470B-EFAB-4952-896F-CE841CE9482E}" sibTransId="{67FC0777-FAE6-426D-878A-ADE57ABB9ACA}"/>
    <dgm:cxn modelId="{BC2EFBA2-01EF-4158-B939-B7BC3C94ED8B}" type="presOf" srcId="{F985F179-9A55-48CA-A313-0BCF76A25F59}" destId="{328E0385-D9DC-45EA-B60B-B5ABC5060ED0}" srcOrd="1" destOrd="3" presId="urn:microsoft.com/office/officeart/2005/8/layout/cycle4"/>
    <dgm:cxn modelId="{38E736A3-879F-481F-B51E-7ED78D2D5283}" srcId="{12A1CB18-FF3D-43FF-8D63-F1B50C4BBEA1}" destId="{F940A2C3-0280-45CD-B479-1E6F65B27893}" srcOrd="3" destOrd="0" parTransId="{19B98EB7-7F0D-4553-BE72-D07922AEA304}" sibTransId="{FBAC7678-08E3-4B04-B70B-F6BB6596016C}"/>
    <dgm:cxn modelId="{A7580FAC-7CD7-479C-A609-592437521F98}" type="presOf" srcId="{DAE96F20-E995-4C88-9163-3D8CB5F0B603}" destId="{1CBF946E-DD47-4FF7-8EEA-180C7AEB95EC}" srcOrd="0" destOrd="1" presId="urn:microsoft.com/office/officeart/2005/8/layout/cycle4"/>
    <dgm:cxn modelId="{29566EB0-8AAB-4DCA-9C31-F4A7E540BC41}" type="presOf" srcId="{E535A901-12F6-4CDA-ACCA-A20BED15CB68}" destId="{36EDA484-3839-4070-AE15-B01C71C875EC}" srcOrd="0" destOrd="0" presId="urn:microsoft.com/office/officeart/2005/8/layout/cycle4"/>
    <dgm:cxn modelId="{0E6893B1-2185-4D1A-8671-DB8499FB8C3F}" srcId="{01A01341-EF0C-4ABB-B99C-BADDA43313EB}" destId="{3F6A645E-C1AA-40FF-B719-A1DD92A16D4E}" srcOrd="2" destOrd="0" parTransId="{1D148C84-4E09-4D4A-B824-3EBBAA65CDB6}" sibTransId="{FB9A11A0-F3AC-43D7-9F85-56211F8E2051}"/>
    <dgm:cxn modelId="{A4A3FCB1-A21F-46C2-8B34-33F82D2AEFE4}" type="presOf" srcId="{83FC4971-FF85-4C53-B51D-365F4B80847A}" destId="{5C6785D0-8CE5-4681-B76E-8EDEB54D5B48}" srcOrd="0" destOrd="1" presId="urn:microsoft.com/office/officeart/2005/8/layout/cycle4"/>
    <dgm:cxn modelId="{1108D9B4-1D94-4569-8E90-AF7977CAEA03}" type="presOf" srcId="{818C5DF3-DBB8-4C2B-9C58-923979F35E11}" destId="{50CFFFBB-F080-4531-875C-CEB4AD8F614B}" srcOrd="0" destOrd="0" presId="urn:microsoft.com/office/officeart/2005/8/layout/cycle4"/>
    <dgm:cxn modelId="{C9C0E2B5-36BD-40FB-BAA7-382244A16DE1}" srcId="{01A01341-EF0C-4ABB-B99C-BADDA43313EB}" destId="{8E57869D-EB10-4B48-8155-E9C6E42C0AD0}" srcOrd="3" destOrd="0" parTransId="{607FB5B2-A086-4BA3-9BB1-8B3944B89BA9}" sibTransId="{82F0D960-9AC5-4160-8499-65F3BE8098CC}"/>
    <dgm:cxn modelId="{9F1260B8-632C-4564-8B05-3E684C514282}" type="presOf" srcId="{254D7A17-EF95-42DB-8F60-0B98436703A1}" destId="{1CBF946E-DD47-4FF7-8EEA-180C7AEB95EC}" srcOrd="0" destOrd="0" presId="urn:microsoft.com/office/officeart/2005/8/layout/cycle4"/>
    <dgm:cxn modelId="{5BDA63BC-6515-42BA-8501-C55ECBFE315E}" type="presOf" srcId="{F940A2C3-0280-45CD-B479-1E6F65B27893}" destId="{35FBC677-F5A4-4B49-A91A-DBF8D7A3E71F}" srcOrd="1" destOrd="3" presId="urn:microsoft.com/office/officeart/2005/8/layout/cycle4"/>
    <dgm:cxn modelId="{EB3247BF-0BBD-4B2C-BA79-F246FBE26F67}" type="presOf" srcId="{254D7A17-EF95-42DB-8F60-0B98436703A1}" destId="{35FBC677-F5A4-4B49-A91A-DBF8D7A3E71F}" srcOrd="1" destOrd="0" presId="urn:microsoft.com/office/officeart/2005/8/layout/cycle4"/>
    <dgm:cxn modelId="{EB5224C2-1F3C-41B3-B140-A794E7312999}" srcId="{65575F78-2B65-4E70-84B8-7592976A66E6}" destId="{C4EB92AD-7EFC-4ECD-9739-59CCC792845B}" srcOrd="2" destOrd="0" parTransId="{A2D3620E-52CD-48E0-9389-7F43C1C351F6}" sibTransId="{7ACC0DE5-28D3-450E-ABE7-5147EE1CC38B}"/>
    <dgm:cxn modelId="{AD50E8C2-5097-4E95-BBF0-4563E3E3C8E9}" type="presOf" srcId="{61D76E65-C44E-4CB2-BF65-88690F64009D}" destId="{36EDA484-3839-4070-AE15-B01C71C875EC}" srcOrd="0" destOrd="2" presId="urn:microsoft.com/office/officeart/2005/8/layout/cycle4"/>
    <dgm:cxn modelId="{F4B24AD0-1777-42D4-839E-2F14B1B7C32B}" srcId="{01A01341-EF0C-4ABB-B99C-BADDA43313EB}" destId="{12A1CB18-FF3D-43FF-8D63-F1B50C4BBEA1}" srcOrd="1" destOrd="0" parTransId="{666714EF-EC32-47D5-AA04-7049C75A81C2}" sibTransId="{3E0131D2-E4E7-4FE4-B205-E5E6100B2CBD}"/>
    <dgm:cxn modelId="{5F39AAD8-574D-432D-916E-12C73121F649}" type="presOf" srcId="{65575F78-2B65-4E70-84B8-7592976A66E6}" destId="{2F6D9CDC-5AEC-46AB-A6BD-88F0EA147647}" srcOrd="0" destOrd="0" presId="urn:microsoft.com/office/officeart/2005/8/layout/cycle4"/>
    <dgm:cxn modelId="{0F6A19DB-F569-4273-B787-F69D3E30B9C5}" srcId="{12A1CB18-FF3D-43FF-8D63-F1B50C4BBEA1}" destId="{DAE96F20-E995-4C88-9163-3D8CB5F0B603}" srcOrd="1" destOrd="0" parTransId="{24A36921-D765-43B5-8364-949360CF7C12}" sibTransId="{3DC78D69-BA9C-4D3E-B9ED-6F52CBDB9C19}"/>
    <dgm:cxn modelId="{461BB3DE-0E05-45CC-9BB9-8AD20385490A}" srcId="{3F6A645E-C1AA-40FF-B719-A1DD92A16D4E}" destId="{91928AF0-B6A8-4EC7-AB86-7A4E9EE2037F}" srcOrd="1" destOrd="0" parTransId="{3EF4EC4F-7502-458B-A81A-9DAF213B308C}" sibTransId="{417D5CBE-88E1-4F45-8237-E89E21B07E3E}"/>
    <dgm:cxn modelId="{A7BBE1E1-CD40-4077-ACB3-C5FBA31AEE6C}" type="presOf" srcId="{12A1CB18-FF3D-43FF-8D63-F1B50C4BBEA1}" destId="{07ACB610-8BC3-42B7-B253-9104B65E8988}" srcOrd="0" destOrd="0" presId="urn:microsoft.com/office/officeart/2005/8/layout/cycle4"/>
    <dgm:cxn modelId="{B54D42E2-A264-45B6-8A9D-26804487C6B5}" type="presOf" srcId="{83FC4971-FF85-4C53-B51D-365F4B80847A}" destId="{A5A65352-6706-432A-AF6C-02C95EF32EE0}" srcOrd="1" destOrd="1" presId="urn:microsoft.com/office/officeart/2005/8/layout/cycle4"/>
    <dgm:cxn modelId="{CC381FE7-577D-48FD-BCD5-2B536E2C4AA0}" type="presOf" srcId="{8DD6D1D9-D7BC-47FB-B055-D24583B41DC2}" destId="{36EDA484-3839-4070-AE15-B01C71C875EC}" srcOrd="0" destOrd="3" presId="urn:microsoft.com/office/officeart/2005/8/layout/cycle4"/>
    <dgm:cxn modelId="{3E5D49EF-B5E4-42A2-B8E2-0B4176F42F47}" type="presOf" srcId="{BB847626-6F45-47E8-9537-869D17060705}" destId="{50CFFFBB-F080-4531-875C-CEB4AD8F614B}" srcOrd="0" destOrd="2" presId="urn:microsoft.com/office/officeart/2005/8/layout/cycle4"/>
    <dgm:cxn modelId="{CC0419F1-055F-455B-A132-7F95FEB6976F}" type="presOf" srcId="{F985F179-9A55-48CA-A313-0BCF76A25F59}" destId="{50CFFFBB-F080-4531-875C-CEB4AD8F614B}" srcOrd="0" destOrd="3" presId="urn:microsoft.com/office/officeart/2005/8/layout/cycle4"/>
    <dgm:cxn modelId="{A6D2ECF5-097A-4399-9CD0-9835DE8F1A07}" type="presOf" srcId="{8DD6D1D9-D7BC-47FB-B055-D24583B41DC2}" destId="{F6C0E3C9-8CFA-4A72-B0BC-0E2711CED80F}" srcOrd="1" destOrd="3" presId="urn:microsoft.com/office/officeart/2005/8/layout/cycle4"/>
    <dgm:cxn modelId="{000A3AF8-C0A5-40F3-99C1-B07773631C2C}" type="presOf" srcId="{6989FCFB-983F-4850-8540-1538B8CD5C4B}" destId="{35FBC677-F5A4-4B49-A91A-DBF8D7A3E71F}" srcOrd="1" destOrd="2" presId="urn:microsoft.com/office/officeart/2005/8/layout/cycle4"/>
    <dgm:cxn modelId="{B66640F9-5CF8-40D6-AA48-B6B28441E4CD}" type="presOf" srcId="{91928AF0-B6A8-4EC7-AB86-7A4E9EE2037F}" destId="{36EDA484-3839-4070-AE15-B01C71C875EC}" srcOrd="0" destOrd="1" presId="urn:microsoft.com/office/officeart/2005/8/layout/cycle4"/>
    <dgm:cxn modelId="{F5B7D90C-F7E9-4F21-8631-8007410A9373}" type="presParOf" srcId="{47EAEE6B-B563-4A9D-8663-E9B4197DDC9E}" destId="{B84109AE-D73C-429D-8298-F763C61F02B2}" srcOrd="0" destOrd="0" presId="urn:microsoft.com/office/officeart/2005/8/layout/cycle4"/>
    <dgm:cxn modelId="{EC4800E2-1F8B-48C8-9E90-BA4B6994701E}" type="presParOf" srcId="{B84109AE-D73C-429D-8298-F763C61F02B2}" destId="{CB7DF7BE-F1B6-41CE-9D3D-18C33FECFC0C}" srcOrd="0" destOrd="0" presId="urn:microsoft.com/office/officeart/2005/8/layout/cycle4"/>
    <dgm:cxn modelId="{D59A12B8-FEB7-4898-871B-F5E825C056F2}" type="presParOf" srcId="{CB7DF7BE-F1B6-41CE-9D3D-18C33FECFC0C}" destId="{5C6785D0-8CE5-4681-B76E-8EDEB54D5B48}" srcOrd="0" destOrd="0" presId="urn:microsoft.com/office/officeart/2005/8/layout/cycle4"/>
    <dgm:cxn modelId="{62BE8729-2B7C-471C-A856-B1D4604542B6}" type="presParOf" srcId="{CB7DF7BE-F1B6-41CE-9D3D-18C33FECFC0C}" destId="{A5A65352-6706-432A-AF6C-02C95EF32EE0}" srcOrd="1" destOrd="0" presId="urn:microsoft.com/office/officeart/2005/8/layout/cycle4"/>
    <dgm:cxn modelId="{670647E3-7085-485A-8E99-AC16D9DB2DC7}" type="presParOf" srcId="{B84109AE-D73C-429D-8298-F763C61F02B2}" destId="{4152B2CB-B506-4D4E-9EA0-9FD2B7E80FAD}" srcOrd="1" destOrd="0" presId="urn:microsoft.com/office/officeart/2005/8/layout/cycle4"/>
    <dgm:cxn modelId="{A6EAA17C-4412-497C-964C-CFC14D69C2B6}" type="presParOf" srcId="{4152B2CB-B506-4D4E-9EA0-9FD2B7E80FAD}" destId="{1CBF946E-DD47-4FF7-8EEA-180C7AEB95EC}" srcOrd="0" destOrd="0" presId="urn:microsoft.com/office/officeart/2005/8/layout/cycle4"/>
    <dgm:cxn modelId="{59FB5E1C-E339-4083-BB99-DB5EDF293CB7}" type="presParOf" srcId="{4152B2CB-B506-4D4E-9EA0-9FD2B7E80FAD}" destId="{35FBC677-F5A4-4B49-A91A-DBF8D7A3E71F}" srcOrd="1" destOrd="0" presId="urn:microsoft.com/office/officeart/2005/8/layout/cycle4"/>
    <dgm:cxn modelId="{F2B68596-4CD6-4453-ABEC-75B95697597E}" type="presParOf" srcId="{B84109AE-D73C-429D-8298-F763C61F02B2}" destId="{FAD968B5-F7C0-4067-8084-1BE80D2E2669}" srcOrd="2" destOrd="0" presId="urn:microsoft.com/office/officeart/2005/8/layout/cycle4"/>
    <dgm:cxn modelId="{68E0E1B2-7A7B-49D6-A23C-5D0EBC7832CD}" type="presParOf" srcId="{FAD968B5-F7C0-4067-8084-1BE80D2E2669}" destId="{36EDA484-3839-4070-AE15-B01C71C875EC}" srcOrd="0" destOrd="0" presId="urn:microsoft.com/office/officeart/2005/8/layout/cycle4"/>
    <dgm:cxn modelId="{FE7A16F8-0380-4DE0-B1DA-5C1B28B0B6D5}" type="presParOf" srcId="{FAD968B5-F7C0-4067-8084-1BE80D2E2669}" destId="{F6C0E3C9-8CFA-4A72-B0BC-0E2711CED80F}" srcOrd="1" destOrd="0" presId="urn:microsoft.com/office/officeart/2005/8/layout/cycle4"/>
    <dgm:cxn modelId="{FBD9D683-29B7-4DF5-8C11-0B35877C9B91}" type="presParOf" srcId="{B84109AE-D73C-429D-8298-F763C61F02B2}" destId="{1D16EB3A-82F2-41A8-A9FB-5B532D144F1E}" srcOrd="3" destOrd="0" presId="urn:microsoft.com/office/officeart/2005/8/layout/cycle4"/>
    <dgm:cxn modelId="{64727B5B-2374-48B2-B654-DFC4A8FAD5DD}" type="presParOf" srcId="{1D16EB3A-82F2-41A8-A9FB-5B532D144F1E}" destId="{50CFFFBB-F080-4531-875C-CEB4AD8F614B}" srcOrd="0" destOrd="0" presId="urn:microsoft.com/office/officeart/2005/8/layout/cycle4"/>
    <dgm:cxn modelId="{6DF7B0E4-04CC-4DE9-9F18-6982B8672B01}" type="presParOf" srcId="{1D16EB3A-82F2-41A8-A9FB-5B532D144F1E}" destId="{328E0385-D9DC-45EA-B60B-B5ABC5060ED0}" srcOrd="1" destOrd="0" presId="urn:microsoft.com/office/officeart/2005/8/layout/cycle4"/>
    <dgm:cxn modelId="{5E33DEBE-4F16-4095-8511-F3D32B60FED8}" type="presParOf" srcId="{B84109AE-D73C-429D-8298-F763C61F02B2}" destId="{32956155-5DF9-4B8F-83ED-DB307EC98C05}" srcOrd="4" destOrd="0" presId="urn:microsoft.com/office/officeart/2005/8/layout/cycle4"/>
    <dgm:cxn modelId="{A95B8D80-C259-4E70-9599-390E6305A643}" type="presParOf" srcId="{47EAEE6B-B563-4A9D-8663-E9B4197DDC9E}" destId="{13403DE0-7C7C-4FB9-A1D6-AD28F46663F6}" srcOrd="1" destOrd="0" presId="urn:microsoft.com/office/officeart/2005/8/layout/cycle4"/>
    <dgm:cxn modelId="{9C58FDF8-EF72-4ED3-9175-94DDC0330E20}" type="presParOf" srcId="{13403DE0-7C7C-4FB9-A1D6-AD28F46663F6}" destId="{2F6D9CDC-5AEC-46AB-A6BD-88F0EA147647}" srcOrd="0" destOrd="0" presId="urn:microsoft.com/office/officeart/2005/8/layout/cycle4"/>
    <dgm:cxn modelId="{179DF809-58D3-4EBA-A224-9CE5D96802CB}" type="presParOf" srcId="{13403DE0-7C7C-4FB9-A1D6-AD28F46663F6}" destId="{07ACB610-8BC3-42B7-B253-9104B65E8988}" srcOrd="1" destOrd="0" presId="urn:microsoft.com/office/officeart/2005/8/layout/cycle4"/>
    <dgm:cxn modelId="{12D0A964-12AB-4556-8F6F-54C4FCC0F4AB}" type="presParOf" srcId="{13403DE0-7C7C-4FB9-A1D6-AD28F46663F6}" destId="{553DCEDE-6203-418C-AB2D-2ABF8134DCCB}" srcOrd="2" destOrd="0" presId="urn:microsoft.com/office/officeart/2005/8/layout/cycle4"/>
    <dgm:cxn modelId="{87CA781C-26E8-4F0A-AD62-DB86A46AD5BB}" type="presParOf" srcId="{13403DE0-7C7C-4FB9-A1D6-AD28F46663F6}" destId="{ACFAED18-2966-4A01-A131-D35AA1ADBB33}" srcOrd="3" destOrd="0" presId="urn:microsoft.com/office/officeart/2005/8/layout/cycle4"/>
    <dgm:cxn modelId="{219DE20F-A803-47D2-929F-21CFC74EE879}" type="presParOf" srcId="{13403DE0-7C7C-4FB9-A1D6-AD28F46663F6}" destId="{0FC55B2F-3F7E-48CB-A80F-96BE7442DC58}" srcOrd="4" destOrd="0" presId="urn:microsoft.com/office/officeart/2005/8/layout/cycle4"/>
    <dgm:cxn modelId="{6E4263CD-4424-420C-BC9C-5B3E61131623}" type="presParOf" srcId="{47EAEE6B-B563-4A9D-8663-E9B4197DDC9E}" destId="{C5CCA3B2-FE6F-4378-BC43-EAC4A3C0E6FA}" srcOrd="2" destOrd="0" presId="urn:microsoft.com/office/officeart/2005/8/layout/cycle4"/>
    <dgm:cxn modelId="{5CF3FAC4-C752-48AF-9AFA-B89563B7739E}" type="presParOf" srcId="{47EAEE6B-B563-4A9D-8663-E9B4197DDC9E}" destId="{F94BD5CD-64F3-4F49-93F5-413C0696ACB2}" srcOrd="3" destOrd="0" presId="urn:microsoft.com/office/officeart/2005/8/layout/cycle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6EDA484-3839-4070-AE15-B01C71C875EC}">
      <dsp:nvSpPr>
        <dsp:cNvPr id="0" name=""/>
        <dsp:cNvSpPr/>
      </dsp:nvSpPr>
      <dsp:spPr>
        <a:xfrm>
          <a:off x="4715557" y="4083826"/>
          <a:ext cx="2999336" cy="1894448"/>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t" anchorCtr="0">
          <a:noAutofit/>
        </a:bodyPr>
        <a:lstStyle/>
        <a:p>
          <a:pPr marL="114300" lvl="1" indent="-114300" algn="l" defTabSz="622300">
            <a:lnSpc>
              <a:spcPct val="90000"/>
            </a:lnSpc>
            <a:spcBef>
              <a:spcPct val="0"/>
            </a:spcBef>
            <a:spcAft>
              <a:spcPct val="15000"/>
            </a:spcAft>
            <a:buChar char="•"/>
          </a:pPr>
          <a:r>
            <a:rPr lang="en-US" sz="1400" kern="1200" dirty="0"/>
            <a:t>     </a:t>
          </a:r>
          <a:r>
            <a:rPr lang="en-US" sz="1400" kern="1200" dirty="0">
              <a:latin typeface="Garamond" panose="02020404030301010803" pitchFamily="18" charset="0"/>
            </a:rPr>
            <a:t>Faculty advisement Council </a:t>
          </a:r>
        </a:p>
        <a:p>
          <a:pPr marL="114300" lvl="1" indent="-114300" algn="l" defTabSz="622300">
            <a:lnSpc>
              <a:spcPct val="90000"/>
            </a:lnSpc>
            <a:spcBef>
              <a:spcPct val="0"/>
            </a:spcBef>
            <a:spcAft>
              <a:spcPct val="15000"/>
            </a:spcAft>
            <a:buChar char="•"/>
          </a:pPr>
          <a:r>
            <a:rPr lang="en-US" sz="1400" kern="1200" dirty="0">
              <a:latin typeface="Garamond" panose="02020404030301010803" pitchFamily="18" charset="0"/>
            </a:rPr>
            <a:t>Degree Planning Software</a:t>
          </a:r>
        </a:p>
        <a:p>
          <a:pPr marL="114300" lvl="1" indent="-114300" algn="l" defTabSz="622300">
            <a:lnSpc>
              <a:spcPct val="90000"/>
            </a:lnSpc>
            <a:spcBef>
              <a:spcPct val="0"/>
            </a:spcBef>
            <a:spcAft>
              <a:spcPct val="15000"/>
            </a:spcAft>
            <a:buChar char="•"/>
          </a:pPr>
          <a:r>
            <a:rPr lang="en-US" sz="1400" kern="1200" dirty="0">
              <a:latin typeface="Garamond" panose="02020404030301010803" pitchFamily="18" charset="0"/>
            </a:rPr>
            <a:t>Predictive Modeling</a:t>
          </a:r>
        </a:p>
        <a:p>
          <a:pPr marL="114300" lvl="1" indent="-114300" algn="l" defTabSz="622300">
            <a:lnSpc>
              <a:spcPct val="90000"/>
            </a:lnSpc>
            <a:spcBef>
              <a:spcPct val="0"/>
            </a:spcBef>
            <a:spcAft>
              <a:spcPct val="15000"/>
            </a:spcAft>
            <a:buChar char="•"/>
          </a:pPr>
          <a:r>
            <a:rPr lang="en-US" sz="1400" kern="1200" dirty="0">
              <a:latin typeface="Garamond" panose="02020404030301010803" pitchFamily="18" charset="0"/>
            </a:rPr>
            <a:t>Strategic Planning</a:t>
          </a:r>
        </a:p>
      </dsp:txBody>
      <dsp:txXfrm>
        <a:off x="5656973" y="4599053"/>
        <a:ext cx="2016305" cy="1337606"/>
      </dsp:txXfrm>
    </dsp:sp>
    <dsp:sp modelId="{50CFFFBB-F080-4531-875C-CEB4AD8F614B}">
      <dsp:nvSpPr>
        <dsp:cNvPr id="0" name=""/>
        <dsp:cNvSpPr/>
      </dsp:nvSpPr>
      <dsp:spPr>
        <a:xfrm>
          <a:off x="-18695" y="4091006"/>
          <a:ext cx="2924555" cy="1894448"/>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t" anchorCtr="0">
          <a:noAutofit/>
        </a:bodyPr>
        <a:lstStyle/>
        <a:p>
          <a:pPr marL="114300" lvl="1" indent="-114300" algn="l" defTabSz="622300">
            <a:lnSpc>
              <a:spcPct val="90000"/>
            </a:lnSpc>
            <a:spcBef>
              <a:spcPct val="0"/>
            </a:spcBef>
            <a:spcAft>
              <a:spcPct val="15000"/>
            </a:spcAft>
            <a:buChar char="•"/>
          </a:pPr>
          <a:r>
            <a:rPr lang="en-US" sz="1400" kern="1200" dirty="0">
              <a:latin typeface="Garamond" panose="02020404030301010803" pitchFamily="18" charset="0"/>
            </a:rPr>
            <a:t>Advisor Development</a:t>
          </a:r>
        </a:p>
        <a:p>
          <a:pPr marL="114300" lvl="1" indent="-114300" algn="l" defTabSz="622300">
            <a:lnSpc>
              <a:spcPct val="90000"/>
            </a:lnSpc>
            <a:spcBef>
              <a:spcPct val="0"/>
            </a:spcBef>
            <a:spcAft>
              <a:spcPct val="15000"/>
            </a:spcAft>
            <a:buChar char="•"/>
          </a:pPr>
          <a:r>
            <a:rPr lang="en-US" sz="1400" kern="1200" dirty="0">
              <a:latin typeface="Garamond" panose="02020404030301010803" pitchFamily="18" charset="0"/>
            </a:rPr>
            <a:t>Advising Roles/Responsibilities</a:t>
          </a:r>
        </a:p>
        <a:p>
          <a:pPr marL="114300" lvl="1" indent="-114300" algn="l" defTabSz="622300">
            <a:lnSpc>
              <a:spcPct val="90000"/>
            </a:lnSpc>
            <a:spcBef>
              <a:spcPct val="0"/>
            </a:spcBef>
            <a:spcAft>
              <a:spcPct val="15000"/>
            </a:spcAft>
            <a:buChar char="•"/>
          </a:pPr>
          <a:r>
            <a:rPr lang="en-US" sz="1400" kern="1200" dirty="0">
              <a:latin typeface="Garamond" panose="02020404030301010803" pitchFamily="18" charset="0"/>
            </a:rPr>
            <a:t>EAB</a:t>
          </a:r>
        </a:p>
        <a:p>
          <a:pPr marL="114300" lvl="1" indent="-114300" algn="l" defTabSz="622300">
            <a:lnSpc>
              <a:spcPct val="90000"/>
            </a:lnSpc>
            <a:spcBef>
              <a:spcPct val="0"/>
            </a:spcBef>
            <a:spcAft>
              <a:spcPct val="15000"/>
            </a:spcAft>
            <a:buChar char="•"/>
          </a:pPr>
          <a:r>
            <a:rPr lang="en-US" sz="1400" kern="1200" dirty="0">
              <a:latin typeface="Garamond" panose="02020404030301010803" pitchFamily="18" charset="0"/>
            </a:rPr>
            <a:t>Academic Advisement Plan</a:t>
          </a:r>
        </a:p>
      </dsp:txBody>
      <dsp:txXfrm>
        <a:off x="22920" y="4606233"/>
        <a:ext cx="1963958" cy="1337606"/>
      </dsp:txXfrm>
    </dsp:sp>
    <dsp:sp modelId="{1CBF946E-DD47-4FF7-8EEA-180C7AEB95EC}">
      <dsp:nvSpPr>
        <dsp:cNvPr id="0" name=""/>
        <dsp:cNvSpPr/>
      </dsp:nvSpPr>
      <dsp:spPr>
        <a:xfrm>
          <a:off x="4710366" y="0"/>
          <a:ext cx="2924555" cy="1894448"/>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t" anchorCtr="0">
          <a:noAutofit/>
        </a:bodyPr>
        <a:lstStyle/>
        <a:p>
          <a:pPr marL="114300" lvl="1" indent="-114300" algn="l" defTabSz="622300">
            <a:lnSpc>
              <a:spcPct val="90000"/>
            </a:lnSpc>
            <a:spcBef>
              <a:spcPct val="0"/>
            </a:spcBef>
            <a:spcAft>
              <a:spcPct val="15000"/>
            </a:spcAft>
            <a:buChar char="•"/>
          </a:pPr>
          <a:r>
            <a:rPr lang="en-US" sz="1400" kern="1200" dirty="0">
              <a:latin typeface="Garamond" panose="02020404030301010803" pitchFamily="18" charset="0"/>
            </a:rPr>
            <a:t>GCS Journeys</a:t>
          </a:r>
        </a:p>
        <a:p>
          <a:pPr marL="114300" lvl="1" indent="-114300" algn="l" defTabSz="622300">
            <a:lnSpc>
              <a:spcPct val="90000"/>
            </a:lnSpc>
            <a:spcBef>
              <a:spcPct val="0"/>
            </a:spcBef>
            <a:spcAft>
              <a:spcPct val="15000"/>
            </a:spcAft>
            <a:buChar char="•"/>
          </a:pPr>
          <a:r>
            <a:rPr lang="en-US" sz="1400" kern="1200" dirty="0">
              <a:latin typeface="Garamond" panose="02020404030301010803" pitchFamily="18" charset="0"/>
            </a:rPr>
            <a:t>Academic Support</a:t>
          </a:r>
        </a:p>
        <a:p>
          <a:pPr marL="114300" lvl="1" indent="-114300" algn="l" defTabSz="622300">
            <a:lnSpc>
              <a:spcPct val="90000"/>
            </a:lnSpc>
            <a:spcBef>
              <a:spcPct val="0"/>
            </a:spcBef>
            <a:spcAft>
              <a:spcPct val="15000"/>
            </a:spcAft>
            <a:buChar char="•"/>
          </a:pPr>
          <a:r>
            <a:rPr lang="en-US" sz="1400" kern="1200" dirty="0">
              <a:latin typeface="Garamond" panose="02020404030301010803" pitchFamily="18" charset="0"/>
            </a:rPr>
            <a:t>Learning Center</a:t>
          </a:r>
        </a:p>
        <a:p>
          <a:pPr marL="114300" lvl="1" indent="-114300" algn="l" defTabSz="622300">
            <a:lnSpc>
              <a:spcPct val="90000"/>
            </a:lnSpc>
            <a:spcBef>
              <a:spcPct val="0"/>
            </a:spcBef>
            <a:spcAft>
              <a:spcPct val="15000"/>
            </a:spcAft>
            <a:buChar char="•"/>
          </a:pPr>
          <a:r>
            <a:rPr lang="en-US" sz="1400" kern="1200" dirty="0">
              <a:latin typeface="Garamond" panose="02020404030301010803" pitchFamily="18" charset="0"/>
            </a:rPr>
            <a:t>First-Year Seminar</a:t>
          </a:r>
        </a:p>
      </dsp:txBody>
      <dsp:txXfrm>
        <a:off x="5629348" y="41615"/>
        <a:ext cx="1963958" cy="1337606"/>
      </dsp:txXfrm>
    </dsp:sp>
    <dsp:sp modelId="{5C6785D0-8CE5-4681-B76E-8EDEB54D5B48}">
      <dsp:nvSpPr>
        <dsp:cNvPr id="0" name=""/>
        <dsp:cNvSpPr/>
      </dsp:nvSpPr>
      <dsp:spPr>
        <a:xfrm>
          <a:off x="-18695" y="76195"/>
          <a:ext cx="2924555" cy="1894448"/>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t" anchorCtr="0">
          <a:noAutofit/>
        </a:bodyPr>
        <a:lstStyle/>
        <a:p>
          <a:pPr marL="57150" lvl="1" indent="-57150" algn="l" defTabSz="488950">
            <a:lnSpc>
              <a:spcPct val="90000"/>
            </a:lnSpc>
            <a:spcBef>
              <a:spcPct val="0"/>
            </a:spcBef>
            <a:spcAft>
              <a:spcPct val="15000"/>
            </a:spcAft>
            <a:buChar char="•"/>
          </a:pPr>
          <a:endParaRPr lang="en-US" sz="1100" kern="1200" dirty="0">
            <a:latin typeface="Garamond" panose="02020404030301010803" pitchFamily="18" charset="0"/>
          </a:endParaRPr>
        </a:p>
        <a:p>
          <a:pPr marL="57150" lvl="1" indent="-57150" algn="l" defTabSz="488950">
            <a:lnSpc>
              <a:spcPct val="90000"/>
            </a:lnSpc>
            <a:spcBef>
              <a:spcPct val="0"/>
            </a:spcBef>
            <a:spcAft>
              <a:spcPct val="15000"/>
            </a:spcAft>
            <a:buChar char="•"/>
          </a:pPr>
          <a:endParaRPr lang="en-US" sz="1100" kern="1200" dirty="0">
            <a:latin typeface="Garamond" panose="02020404030301010803" pitchFamily="18" charset="0"/>
          </a:endParaRPr>
        </a:p>
        <a:p>
          <a:pPr marL="114300" lvl="1" indent="-114300" algn="l" defTabSz="622300">
            <a:lnSpc>
              <a:spcPct val="90000"/>
            </a:lnSpc>
            <a:spcBef>
              <a:spcPct val="0"/>
            </a:spcBef>
            <a:spcAft>
              <a:spcPct val="15000"/>
            </a:spcAft>
            <a:buChar char="•"/>
          </a:pPr>
          <a:r>
            <a:rPr lang="en-US" sz="1400" b="1" kern="1200" dirty="0">
              <a:latin typeface="Garamond" panose="02020404030301010803" pitchFamily="18" charset="0"/>
            </a:rPr>
            <a:t>Centralized Academic Advising</a:t>
          </a:r>
        </a:p>
      </dsp:txBody>
      <dsp:txXfrm>
        <a:off x="22920" y="117810"/>
        <a:ext cx="1963958" cy="1337606"/>
      </dsp:txXfrm>
    </dsp:sp>
    <dsp:sp modelId="{2F6D9CDC-5AEC-46AB-A6BD-88F0EA147647}">
      <dsp:nvSpPr>
        <dsp:cNvPr id="0" name=""/>
        <dsp:cNvSpPr/>
      </dsp:nvSpPr>
      <dsp:spPr>
        <a:xfrm>
          <a:off x="1167974" y="413645"/>
          <a:ext cx="2563426" cy="2563426"/>
        </a:xfrm>
        <a:prstGeom prst="pieWedg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135128" numCol="1" spcCol="1270" anchor="ctr" anchorCtr="0">
          <a:noAutofit/>
        </a:bodyPr>
        <a:lstStyle/>
        <a:p>
          <a:pPr marL="0" lvl="0" indent="0" algn="ctr" defTabSz="844550">
            <a:lnSpc>
              <a:spcPct val="90000"/>
            </a:lnSpc>
            <a:spcBef>
              <a:spcPct val="0"/>
            </a:spcBef>
            <a:spcAft>
              <a:spcPct val="35000"/>
            </a:spcAft>
            <a:buNone/>
          </a:pPr>
          <a:r>
            <a:rPr lang="en-US" sz="1900" kern="1200" dirty="0">
              <a:latin typeface="Garamond" panose="02020404030301010803" pitchFamily="18" charset="0"/>
            </a:rPr>
            <a:t>Institutional</a:t>
          </a:r>
        </a:p>
        <a:p>
          <a:pPr marL="0" lvl="0" indent="0" algn="ctr" defTabSz="844550">
            <a:lnSpc>
              <a:spcPct val="90000"/>
            </a:lnSpc>
            <a:spcBef>
              <a:spcPct val="0"/>
            </a:spcBef>
            <a:spcAft>
              <a:spcPct val="35000"/>
            </a:spcAft>
            <a:buNone/>
          </a:pPr>
          <a:r>
            <a:rPr lang="en-US" sz="1900" kern="1200" dirty="0">
              <a:latin typeface="Garamond" panose="02020404030301010803" pitchFamily="18" charset="0"/>
            </a:rPr>
            <a:t>Commitment</a:t>
          </a:r>
        </a:p>
      </dsp:txBody>
      <dsp:txXfrm>
        <a:off x="1918784" y="1164455"/>
        <a:ext cx="1812616" cy="1812616"/>
      </dsp:txXfrm>
    </dsp:sp>
    <dsp:sp modelId="{07ACB610-8BC3-42B7-B253-9104B65E8988}">
      <dsp:nvSpPr>
        <dsp:cNvPr id="0" name=""/>
        <dsp:cNvSpPr/>
      </dsp:nvSpPr>
      <dsp:spPr>
        <a:xfrm rot="5400000">
          <a:off x="3849803" y="413645"/>
          <a:ext cx="2563426" cy="2563426"/>
        </a:xfrm>
        <a:prstGeom prst="pieWedg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135128" numCol="1" spcCol="1270" anchor="ctr" anchorCtr="0">
          <a:noAutofit/>
        </a:bodyPr>
        <a:lstStyle/>
        <a:p>
          <a:pPr marL="0" lvl="0" indent="0" algn="ctr" defTabSz="844550">
            <a:lnSpc>
              <a:spcPct val="90000"/>
            </a:lnSpc>
            <a:spcBef>
              <a:spcPct val="0"/>
            </a:spcBef>
            <a:spcAft>
              <a:spcPct val="35000"/>
            </a:spcAft>
            <a:buNone/>
          </a:pPr>
          <a:r>
            <a:rPr lang="en-US" sz="1900" kern="1200" dirty="0">
              <a:latin typeface="Garamond" panose="02020404030301010803" pitchFamily="18" charset="0"/>
            </a:rPr>
            <a:t>Student Success Center</a:t>
          </a:r>
        </a:p>
        <a:p>
          <a:pPr marL="0" lvl="0" indent="0" algn="ctr" defTabSz="844550">
            <a:lnSpc>
              <a:spcPct val="90000"/>
            </a:lnSpc>
            <a:spcBef>
              <a:spcPct val="0"/>
            </a:spcBef>
            <a:spcAft>
              <a:spcPct val="35000"/>
            </a:spcAft>
            <a:buNone/>
          </a:pPr>
          <a:r>
            <a:rPr lang="en-US" sz="1900" kern="1200" dirty="0">
              <a:latin typeface="Garamond" panose="02020404030301010803" pitchFamily="18" charset="0"/>
            </a:rPr>
            <a:t>(Affective Ties</a:t>
          </a:r>
          <a:r>
            <a:rPr lang="en-US" sz="1900" kern="1200" dirty="0"/>
            <a:t>)</a:t>
          </a:r>
        </a:p>
      </dsp:txBody>
      <dsp:txXfrm rot="-5400000">
        <a:off x="3849803" y="1164455"/>
        <a:ext cx="1812616" cy="1812616"/>
      </dsp:txXfrm>
    </dsp:sp>
    <dsp:sp modelId="{553DCEDE-6203-418C-AB2D-2ABF8134DCCB}">
      <dsp:nvSpPr>
        <dsp:cNvPr id="0" name=""/>
        <dsp:cNvSpPr/>
      </dsp:nvSpPr>
      <dsp:spPr>
        <a:xfrm rot="10800000">
          <a:off x="3907301" y="3084580"/>
          <a:ext cx="2563426" cy="2563426"/>
        </a:xfrm>
        <a:prstGeom prst="pieWedg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135128" numCol="1" spcCol="1270" anchor="ctr" anchorCtr="0">
          <a:noAutofit/>
        </a:bodyPr>
        <a:lstStyle/>
        <a:p>
          <a:pPr marL="0" lvl="0" indent="0" algn="ctr" defTabSz="844550">
            <a:lnSpc>
              <a:spcPct val="90000"/>
            </a:lnSpc>
            <a:spcBef>
              <a:spcPct val="0"/>
            </a:spcBef>
            <a:spcAft>
              <a:spcPct val="35000"/>
            </a:spcAft>
            <a:buNone/>
          </a:pPr>
          <a:r>
            <a:rPr lang="en-US" sz="1900" kern="1200" dirty="0">
              <a:latin typeface="Garamond" panose="02020404030301010803" pitchFamily="18" charset="0"/>
            </a:rPr>
            <a:t>Campus Collaboration and Communication</a:t>
          </a:r>
        </a:p>
      </dsp:txBody>
      <dsp:txXfrm rot="10800000">
        <a:off x="3907301" y="3084580"/>
        <a:ext cx="1812616" cy="1812616"/>
      </dsp:txXfrm>
    </dsp:sp>
    <dsp:sp modelId="{ACFAED18-2966-4A01-A131-D35AA1ADBB33}">
      <dsp:nvSpPr>
        <dsp:cNvPr id="0" name=""/>
        <dsp:cNvSpPr/>
      </dsp:nvSpPr>
      <dsp:spPr>
        <a:xfrm rot="16200000">
          <a:off x="1167974" y="3095474"/>
          <a:ext cx="2563426" cy="2563426"/>
        </a:xfrm>
        <a:prstGeom prst="pieWedg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135128" numCol="1" spcCol="1270" anchor="ctr" anchorCtr="0">
          <a:noAutofit/>
        </a:bodyPr>
        <a:lstStyle/>
        <a:p>
          <a:pPr marL="0" lvl="0" indent="0" algn="ctr" defTabSz="844550">
            <a:lnSpc>
              <a:spcPct val="90000"/>
            </a:lnSpc>
            <a:spcBef>
              <a:spcPct val="0"/>
            </a:spcBef>
            <a:spcAft>
              <a:spcPct val="35000"/>
            </a:spcAft>
            <a:buNone/>
          </a:pPr>
          <a:r>
            <a:rPr lang="en-US" sz="1900" kern="1200" dirty="0">
              <a:latin typeface="Garamond" panose="02020404030301010803" pitchFamily="18" charset="0"/>
            </a:rPr>
            <a:t>Academic Advisement Team</a:t>
          </a:r>
        </a:p>
      </dsp:txBody>
      <dsp:txXfrm rot="5400000">
        <a:off x="1918784" y="3095474"/>
        <a:ext cx="1812616" cy="1812616"/>
      </dsp:txXfrm>
    </dsp:sp>
    <dsp:sp modelId="{C5CCA3B2-FE6F-4378-BC43-EAC4A3C0E6FA}">
      <dsp:nvSpPr>
        <dsp:cNvPr id="0" name=""/>
        <dsp:cNvSpPr/>
      </dsp:nvSpPr>
      <dsp:spPr>
        <a:xfrm>
          <a:off x="3405568" y="2492564"/>
          <a:ext cx="885062" cy="769619"/>
        </a:xfrm>
        <a:prstGeom prst="circularArrow">
          <a:avLst/>
        </a:prstGeom>
        <a:solidFill>
          <a:schemeClr val="accent1">
            <a:tint val="6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94BD5CD-64F3-4F49-93F5-413C0696ACB2}">
      <dsp:nvSpPr>
        <dsp:cNvPr id="0" name=""/>
        <dsp:cNvSpPr/>
      </dsp:nvSpPr>
      <dsp:spPr>
        <a:xfrm rot="10800000">
          <a:off x="3405568" y="2788572"/>
          <a:ext cx="885062" cy="769619"/>
        </a:xfrm>
        <a:prstGeom prst="circularArrow">
          <a:avLst/>
        </a:prstGeom>
        <a:solidFill>
          <a:schemeClr val="accent1">
            <a:tint val="6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C6E76848-EF3C-4743-B26B-CA76E0263340}" type="datetimeFigureOut">
              <a:rPr lang="en-US"/>
              <a:pPr>
                <a:defRPr/>
              </a:pPr>
              <a:t>11/15/2019</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D9E090F6-2E04-4867-915E-B7A9DF11E2B9}" type="slidenum">
              <a:rPr lang="en-US"/>
              <a:pPr>
                <a:defRPr/>
              </a:pPr>
              <a:t>‹#›</a:t>
            </a:fld>
            <a:endParaRPr lang="en-US" dirty="0"/>
          </a:p>
        </p:txBody>
      </p:sp>
    </p:spTree>
    <p:extLst>
      <p:ext uri="{BB962C8B-B14F-4D97-AF65-F5344CB8AC3E}">
        <p14:creationId xmlns:p14="http://schemas.microsoft.com/office/powerpoint/2010/main" val="15975760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EF606A1B-AFCC-44C8-8ACC-E70B8D874B0E}" type="datetimeFigureOut">
              <a:rPr lang="en-US"/>
              <a:pPr>
                <a:defRPr/>
              </a:pPr>
              <a:t>11/15/2019</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35E8B11B-3A8D-44F4-9E31-42799AF6ACB8}" type="slidenum">
              <a:rPr lang="en-US"/>
              <a:pPr>
                <a:defRPr/>
              </a:pPr>
              <a:t>‹#›</a:t>
            </a:fld>
            <a:endParaRPr lang="en-US" dirty="0"/>
          </a:p>
        </p:txBody>
      </p:sp>
    </p:spTree>
    <p:extLst>
      <p:ext uri="{BB962C8B-B14F-4D97-AF65-F5344CB8AC3E}">
        <p14:creationId xmlns:p14="http://schemas.microsoft.com/office/powerpoint/2010/main" val="34435284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E78D610D-3027-41DB-8A1B-B0E865FE33F2}" type="datetimeFigureOut">
              <a:rPr lang="en-US"/>
              <a:pPr>
                <a:defRPr/>
              </a:pPr>
              <a:t>11/15/2019</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EFCDDF4F-5170-4AE1-AA01-1961A6DDE519}" type="slidenum">
              <a:rPr lang="en-US"/>
              <a:pPr>
                <a:defRPr/>
              </a:pPr>
              <a:t>‹#›</a:t>
            </a:fld>
            <a:endParaRPr lang="en-US" dirty="0"/>
          </a:p>
        </p:txBody>
      </p:sp>
    </p:spTree>
    <p:extLst>
      <p:ext uri="{BB962C8B-B14F-4D97-AF65-F5344CB8AC3E}">
        <p14:creationId xmlns:p14="http://schemas.microsoft.com/office/powerpoint/2010/main" val="24984147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892801" y="6205538"/>
            <a:ext cx="61087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US"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Date Placeholder 3"/>
          <p:cNvSpPr>
            <a:spLocks noGrp="1"/>
          </p:cNvSpPr>
          <p:nvPr>
            <p:ph type="dt" sz="half" idx="10"/>
          </p:nvPr>
        </p:nvSpPr>
        <p:spPr/>
        <p:txBody>
          <a:bodyPr/>
          <a:lstStyle>
            <a:lvl1pPr>
              <a:defRPr dirty="0"/>
            </a:lvl1pPr>
          </a:lstStyle>
          <a:p>
            <a:pPr>
              <a:defRPr/>
            </a:pPr>
            <a:fld id="{93A44E77-D684-469F-AE62-D510A9A9AD7A}" type="datetimeFigureOut">
              <a:rPr lang="en-US" smtClean="0"/>
              <a:pPr>
                <a:defRPr/>
              </a:pPr>
              <a:t>11/15/2019</a:t>
            </a:fld>
            <a:endParaRPr lang="en-US" dirty="0"/>
          </a:p>
        </p:txBody>
      </p:sp>
      <p:sp>
        <p:nvSpPr>
          <p:cNvPr id="6" name="Footer Placeholder 4"/>
          <p:cNvSpPr>
            <a:spLocks noGrp="1"/>
          </p:cNvSpPr>
          <p:nvPr>
            <p:ph type="ftr" sz="quarter" idx="11"/>
          </p:nvPr>
        </p:nvSpPr>
        <p:spPr/>
        <p:txBody>
          <a:bodyPr/>
          <a:lstStyle>
            <a:lvl1pPr>
              <a:defRPr dirty="0"/>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25B9428D-0227-4F3D-9CDF-FE93F4893D69}" type="slidenum">
              <a:rPr lang="en-US" smtClean="0"/>
              <a:pPr>
                <a:defRPr/>
              </a:pPr>
              <a:t>‹#›</a:t>
            </a:fld>
            <a:endParaRPr lang="en-US" dirty="0"/>
          </a:p>
        </p:txBody>
      </p:sp>
    </p:spTree>
    <p:extLst>
      <p:ext uri="{BB962C8B-B14F-4D97-AF65-F5344CB8AC3E}">
        <p14:creationId xmlns:p14="http://schemas.microsoft.com/office/powerpoint/2010/main" val="12684085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CC07BA9A-AD8E-40ED-8735-6EE7C38D3616}" type="datetimeFigureOut">
              <a:rPr lang="en-US" smtClean="0"/>
              <a:pPr>
                <a:defRPr/>
              </a:pPr>
              <a:t>11/15/2019</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ADE3FEDB-700C-416F-A30F-57A9922423CF}" type="slidenum">
              <a:rPr lang="en-US" smtClean="0"/>
              <a:pPr>
                <a:defRPr/>
              </a:pPr>
              <a:t>‹#›</a:t>
            </a:fld>
            <a:endParaRPr lang="en-US" dirty="0"/>
          </a:p>
        </p:txBody>
      </p:sp>
    </p:spTree>
    <p:extLst>
      <p:ext uri="{BB962C8B-B14F-4D97-AF65-F5344CB8AC3E}">
        <p14:creationId xmlns:p14="http://schemas.microsoft.com/office/powerpoint/2010/main" val="42931791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3BCD865F-D16A-4CAB-AD5D-94D37E1CFE38}" type="datetimeFigureOut">
              <a:rPr lang="en-US" smtClean="0"/>
              <a:pPr>
                <a:defRPr/>
              </a:pPr>
              <a:t>11/15/2019</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07987E5A-33DB-4843-81A4-19C1CFE094FD}" type="slidenum">
              <a:rPr lang="en-US" smtClean="0"/>
              <a:pPr>
                <a:defRPr/>
              </a:pPr>
              <a:t>‹#›</a:t>
            </a:fld>
            <a:endParaRPr lang="en-US" dirty="0"/>
          </a:p>
        </p:txBody>
      </p:sp>
    </p:spTree>
    <p:extLst>
      <p:ext uri="{BB962C8B-B14F-4D97-AF65-F5344CB8AC3E}">
        <p14:creationId xmlns:p14="http://schemas.microsoft.com/office/powerpoint/2010/main" val="34116317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6AD8130A-F813-4BED-AD6C-318AD09EC9FA}" type="datetimeFigureOut">
              <a:rPr lang="en-US" smtClean="0"/>
              <a:pPr>
                <a:defRPr/>
              </a:pPr>
              <a:t>11/15/2019</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9B400C64-88AD-4ED4-86DE-7A48FBA7A668}" type="slidenum">
              <a:rPr lang="en-US" smtClean="0"/>
              <a:pPr>
                <a:defRPr/>
              </a:pPr>
              <a:t>‹#›</a:t>
            </a:fld>
            <a:endParaRPr lang="en-US" dirty="0"/>
          </a:p>
        </p:txBody>
      </p:sp>
    </p:spTree>
    <p:extLst>
      <p:ext uri="{BB962C8B-B14F-4D97-AF65-F5344CB8AC3E}">
        <p14:creationId xmlns:p14="http://schemas.microsoft.com/office/powerpoint/2010/main" val="158791399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8CA38351-37EF-474B-8304-5DB9C24B4C7C}" type="datetimeFigureOut">
              <a:rPr lang="en-US" smtClean="0"/>
              <a:pPr>
                <a:defRPr/>
              </a:pPr>
              <a:t>11/15/2019</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572D7B0F-C562-472B-B78F-D98865BF84B9}" type="slidenum">
              <a:rPr lang="en-US" smtClean="0"/>
              <a:pPr>
                <a:defRPr/>
              </a:pPr>
              <a:t>‹#›</a:t>
            </a:fld>
            <a:endParaRPr lang="en-US" dirty="0"/>
          </a:p>
        </p:txBody>
      </p:sp>
    </p:spTree>
    <p:extLst>
      <p:ext uri="{BB962C8B-B14F-4D97-AF65-F5344CB8AC3E}">
        <p14:creationId xmlns:p14="http://schemas.microsoft.com/office/powerpoint/2010/main" val="142204439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fld id="{6C0B62CA-36A0-474B-8A80-EBFAB4A4B305}" type="datetimeFigureOut">
              <a:rPr lang="en-US" smtClean="0"/>
              <a:pPr>
                <a:defRPr/>
              </a:pPr>
              <a:t>11/15/2019</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DCDFA126-B5B2-40C1-B1E4-F8D12A6646EC}" type="slidenum">
              <a:rPr lang="en-US" smtClean="0"/>
              <a:pPr>
                <a:defRPr/>
              </a:pPr>
              <a:t>‹#›</a:t>
            </a:fld>
            <a:endParaRPr lang="en-US" dirty="0"/>
          </a:p>
        </p:txBody>
      </p:sp>
    </p:spTree>
    <p:extLst>
      <p:ext uri="{BB962C8B-B14F-4D97-AF65-F5344CB8AC3E}">
        <p14:creationId xmlns:p14="http://schemas.microsoft.com/office/powerpoint/2010/main" val="378946784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06C08CB8-A76E-4847-9ECB-81ADEEB07EE4}" type="datetimeFigureOut">
              <a:rPr lang="en-US" smtClean="0"/>
              <a:pPr>
                <a:defRPr/>
              </a:pPr>
              <a:t>11/15/2019</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AB7935B8-44E5-4244-99F1-5D7AED66F8FB}" type="slidenum">
              <a:rPr lang="en-US" smtClean="0"/>
              <a:pPr>
                <a:defRPr/>
              </a:pPr>
              <a:t>‹#›</a:t>
            </a:fld>
            <a:endParaRPr lang="en-US" dirty="0"/>
          </a:p>
        </p:txBody>
      </p:sp>
    </p:spTree>
    <p:extLst>
      <p:ext uri="{BB962C8B-B14F-4D97-AF65-F5344CB8AC3E}">
        <p14:creationId xmlns:p14="http://schemas.microsoft.com/office/powerpoint/2010/main" val="246692768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7B1B0B31-3089-4293-B2E7-6C4892A9CE63}" type="datetimeFigureOut">
              <a:rPr lang="en-US" smtClean="0"/>
              <a:pPr>
                <a:defRPr/>
              </a:pPr>
              <a:t>11/15/2019</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B646F185-3139-4090-B7BF-35CB8DC8229C}" type="slidenum">
              <a:rPr lang="en-US" smtClean="0"/>
              <a:pPr>
                <a:defRPr/>
              </a:pPr>
              <a:t>‹#›</a:t>
            </a:fld>
            <a:endParaRPr lang="en-US" dirty="0"/>
          </a:p>
        </p:txBody>
      </p:sp>
    </p:spTree>
    <p:extLst>
      <p:ext uri="{BB962C8B-B14F-4D97-AF65-F5344CB8AC3E}">
        <p14:creationId xmlns:p14="http://schemas.microsoft.com/office/powerpoint/2010/main" val="10110139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ABEE6395-8236-41CF-83B0-F6220AE2BA69}" type="datetimeFigureOut">
              <a:rPr lang="en-US"/>
              <a:pPr>
                <a:defRPr/>
              </a:pPr>
              <a:t>11/15/2019</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84B50992-391B-49B4-B168-F438F968E7A9}" type="slidenum">
              <a:rPr lang="en-US"/>
              <a:pPr>
                <a:defRPr/>
              </a:pPr>
              <a:t>‹#›</a:t>
            </a:fld>
            <a:endParaRPr lang="en-US" dirty="0"/>
          </a:p>
        </p:txBody>
      </p:sp>
    </p:spTree>
    <p:extLst>
      <p:ext uri="{BB962C8B-B14F-4D97-AF65-F5344CB8AC3E}">
        <p14:creationId xmlns:p14="http://schemas.microsoft.com/office/powerpoint/2010/main" val="255477613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4582CB67-2D8D-4841-B942-F75B9E196CCF}" type="datetimeFigureOut">
              <a:rPr lang="en-US" smtClean="0"/>
              <a:pPr>
                <a:defRPr/>
              </a:pPr>
              <a:t>11/15/2019</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E4ECEF5F-541F-4EEB-A531-6B11C4CDAA26}" type="slidenum">
              <a:rPr lang="en-US" smtClean="0"/>
              <a:pPr>
                <a:defRPr/>
              </a:pPr>
              <a:t>‹#›</a:t>
            </a:fld>
            <a:endParaRPr lang="en-US" dirty="0"/>
          </a:p>
        </p:txBody>
      </p:sp>
    </p:spTree>
    <p:extLst>
      <p:ext uri="{BB962C8B-B14F-4D97-AF65-F5344CB8AC3E}">
        <p14:creationId xmlns:p14="http://schemas.microsoft.com/office/powerpoint/2010/main" val="409843668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37030B06-6620-4E3F-8DCF-521FBC2372D2}" type="datetimeFigureOut">
              <a:rPr lang="en-US" smtClean="0"/>
              <a:pPr>
                <a:defRPr/>
              </a:pPr>
              <a:t>11/15/2019</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1FBE3BA3-FF8E-4CB9-AA75-225733A3E400}" type="slidenum">
              <a:rPr lang="en-US" smtClean="0"/>
              <a:pPr>
                <a:defRPr/>
              </a:pPr>
              <a:t>‹#›</a:t>
            </a:fld>
            <a:endParaRPr lang="en-US" dirty="0"/>
          </a:p>
        </p:txBody>
      </p:sp>
    </p:spTree>
    <p:extLst>
      <p:ext uri="{BB962C8B-B14F-4D97-AF65-F5344CB8AC3E}">
        <p14:creationId xmlns:p14="http://schemas.microsoft.com/office/powerpoint/2010/main" val="59536019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90140AB-9862-41FD-9B95-B6DB8FDC001C}" type="datetimeFigureOut">
              <a:rPr lang="en-US" smtClean="0"/>
              <a:pPr>
                <a:defRPr/>
              </a:pPr>
              <a:t>11/15/2019</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64F22AB0-A81E-471E-8771-2E173FEE5EF4}" type="slidenum">
              <a:rPr lang="en-US" smtClean="0"/>
              <a:pPr>
                <a:defRPr/>
              </a:pPr>
              <a:t>‹#›</a:t>
            </a:fld>
            <a:endParaRPr lang="en-US" dirty="0"/>
          </a:p>
        </p:txBody>
      </p:sp>
    </p:spTree>
    <p:extLst>
      <p:ext uri="{BB962C8B-B14F-4D97-AF65-F5344CB8AC3E}">
        <p14:creationId xmlns:p14="http://schemas.microsoft.com/office/powerpoint/2010/main" val="162131040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11/15/2019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0424845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11/15/2019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dirty="0"/>
          </a:p>
        </p:txBody>
      </p:sp>
    </p:spTree>
    <p:extLst>
      <p:ext uri="{BB962C8B-B14F-4D97-AF65-F5344CB8AC3E}">
        <p14:creationId xmlns:p14="http://schemas.microsoft.com/office/powerpoint/2010/main" val="126174216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11/15/2019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2437210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11/15/2019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dirty="0"/>
          </a:p>
        </p:txBody>
      </p:sp>
    </p:spTree>
    <p:extLst>
      <p:ext uri="{BB962C8B-B14F-4D97-AF65-F5344CB8AC3E}">
        <p14:creationId xmlns:p14="http://schemas.microsoft.com/office/powerpoint/2010/main" val="61769695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11/15/2019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dirty="0"/>
          </a:p>
        </p:txBody>
      </p:sp>
    </p:spTree>
    <p:extLst>
      <p:ext uri="{BB962C8B-B14F-4D97-AF65-F5344CB8AC3E}">
        <p14:creationId xmlns:p14="http://schemas.microsoft.com/office/powerpoint/2010/main" val="375569900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11/15/2019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dirty="0"/>
          </a:p>
        </p:txBody>
      </p:sp>
    </p:spTree>
    <p:extLst>
      <p:ext uri="{BB962C8B-B14F-4D97-AF65-F5344CB8AC3E}">
        <p14:creationId xmlns:p14="http://schemas.microsoft.com/office/powerpoint/2010/main" val="195293169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846CE7D5-CF57-46EF-B807-FDD0502418D4}" type="datetimeFigureOut">
              <a:rPr lang="en-US" smtClean="0"/>
              <a:t>11/15/2019</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dirty="0"/>
          </a:p>
        </p:txBody>
      </p:sp>
    </p:spTree>
    <p:extLst>
      <p:ext uri="{BB962C8B-B14F-4D97-AF65-F5344CB8AC3E}">
        <p14:creationId xmlns:p14="http://schemas.microsoft.com/office/powerpoint/2010/main" val="754050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BEE23460-71B1-4029-B5DD-EFC8C6E191FE}" type="datetimeFigureOut">
              <a:rPr lang="en-US"/>
              <a:pPr>
                <a:defRPr/>
              </a:pPr>
              <a:t>11/15/2019</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1E701A02-99B6-4756-9B3C-4AC7997CBADB}" type="slidenum">
              <a:rPr lang="en-US"/>
              <a:pPr>
                <a:defRPr/>
              </a:pPr>
              <a:t>‹#›</a:t>
            </a:fld>
            <a:endParaRPr lang="en-US" dirty="0"/>
          </a:p>
        </p:txBody>
      </p:sp>
    </p:spTree>
    <p:extLst>
      <p:ext uri="{BB962C8B-B14F-4D97-AF65-F5344CB8AC3E}">
        <p14:creationId xmlns:p14="http://schemas.microsoft.com/office/powerpoint/2010/main" val="336202012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846CE7D5-CF57-46EF-B807-FDD0502418D4}" type="datetimeFigureOut">
              <a:rPr lang="en-US" smtClean="0"/>
              <a:t>11/15/2019</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30EA680-D336-4FF7-8B7A-9848BB0A1C32}" type="slidenum">
              <a:rPr lang="en-US" smtClean="0"/>
              <a:t>‹#›</a:t>
            </a:fld>
            <a:endParaRPr lang="en-US" dirty="0"/>
          </a:p>
        </p:txBody>
      </p:sp>
    </p:spTree>
    <p:extLst>
      <p:ext uri="{BB962C8B-B14F-4D97-AF65-F5344CB8AC3E}">
        <p14:creationId xmlns:p14="http://schemas.microsoft.com/office/powerpoint/2010/main" val="8923877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11/15/2019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dirty="0"/>
          </a:p>
        </p:txBody>
      </p:sp>
    </p:spTree>
    <p:extLst>
      <p:ext uri="{BB962C8B-B14F-4D97-AF65-F5344CB8AC3E}">
        <p14:creationId xmlns:p14="http://schemas.microsoft.com/office/powerpoint/2010/main" val="48338125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11/15/2019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dirty="0"/>
          </a:p>
        </p:txBody>
      </p:sp>
    </p:spTree>
    <p:extLst>
      <p:ext uri="{BB962C8B-B14F-4D97-AF65-F5344CB8AC3E}">
        <p14:creationId xmlns:p14="http://schemas.microsoft.com/office/powerpoint/2010/main" val="54653823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11/15/2019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dirty="0"/>
          </a:p>
        </p:txBody>
      </p:sp>
    </p:spTree>
    <p:extLst>
      <p:ext uri="{BB962C8B-B14F-4D97-AF65-F5344CB8AC3E}">
        <p14:creationId xmlns:p14="http://schemas.microsoft.com/office/powerpoint/2010/main" val="3595876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3D9AFD56-8ABE-4324-A4AB-551B102A80F4}" type="datetimeFigureOut">
              <a:rPr lang="en-US"/>
              <a:pPr>
                <a:defRPr/>
              </a:pPr>
              <a:t>11/15/2019</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E611BC0B-3984-4B13-93C0-A8C0FFC3781B}" type="slidenum">
              <a:rPr lang="en-US"/>
              <a:pPr>
                <a:defRPr/>
              </a:pPr>
              <a:t>‹#›</a:t>
            </a:fld>
            <a:endParaRPr lang="en-US" dirty="0"/>
          </a:p>
        </p:txBody>
      </p:sp>
    </p:spTree>
    <p:extLst>
      <p:ext uri="{BB962C8B-B14F-4D97-AF65-F5344CB8AC3E}">
        <p14:creationId xmlns:p14="http://schemas.microsoft.com/office/powerpoint/2010/main" val="41167679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27C490D1-2A53-46A1-9CB0-94B9FBC5638C}" type="datetimeFigureOut">
              <a:rPr lang="en-US"/>
              <a:pPr>
                <a:defRPr/>
              </a:pPr>
              <a:t>11/15/2019</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F6BEAD59-0F8E-4E93-96F5-17F0BCCE7675}" type="slidenum">
              <a:rPr lang="en-US"/>
              <a:pPr>
                <a:defRPr/>
              </a:pPr>
              <a:t>‹#›</a:t>
            </a:fld>
            <a:endParaRPr lang="en-US" dirty="0"/>
          </a:p>
        </p:txBody>
      </p:sp>
    </p:spTree>
    <p:extLst>
      <p:ext uri="{BB962C8B-B14F-4D97-AF65-F5344CB8AC3E}">
        <p14:creationId xmlns:p14="http://schemas.microsoft.com/office/powerpoint/2010/main" val="41232553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8A546F7E-CD35-4B8F-AFEF-1C361B26AECC}" type="datetimeFigureOut">
              <a:rPr lang="en-US"/>
              <a:pPr>
                <a:defRPr/>
              </a:pPr>
              <a:t>11/15/2019</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03620EEE-4041-4C7F-B4E0-FAFC02E549C2}" type="slidenum">
              <a:rPr lang="en-US"/>
              <a:pPr>
                <a:defRPr/>
              </a:pPr>
              <a:t>‹#›</a:t>
            </a:fld>
            <a:endParaRPr lang="en-US" dirty="0"/>
          </a:p>
        </p:txBody>
      </p:sp>
    </p:spTree>
    <p:extLst>
      <p:ext uri="{BB962C8B-B14F-4D97-AF65-F5344CB8AC3E}">
        <p14:creationId xmlns:p14="http://schemas.microsoft.com/office/powerpoint/2010/main" val="17374506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5C85E9BF-7175-4DE7-AB55-B193F178DD27}" type="datetimeFigureOut">
              <a:rPr lang="en-US"/>
              <a:pPr>
                <a:defRPr/>
              </a:pPr>
              <a:t>11/15/2019</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AD1AD547-82CE-42B6-87B6-7E9C8D29ABC2}" type="slidenum">
              <a:rPr lang="en-US"/>
              <a:pPr>
                <a:defRPr/>
              </a:pPr>
              <a:t>‹#›</a:t>
            </a:fld>
            <a:endParaRPr lang="en-US" dirty="0"/>
          </a:p>
        </p:txBody>
      </p:sp>
    </p:spTree>
    <p:extLst>
      <p:ext uri="{BB962C8B-B14F-4D97-AF65-F5344CB8AC3E}">
        <p14:creationId xmlns:p14="http://schemas.microsoft.com/office/powerpoint/2010/main" val="27879382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B4042081-C0CD-4057-860D-885537B41B17}" type="datetimeFigureOut">
              <a:rPr lang="en-US"/>
              <a:pPr>
                <a:defRPr/>
              </a:pPr>
              <a:t>11/15/2019</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A507C28D-E6F2-4269-AC4D-496FABB25BD5}" type="slidenum">
              <a:rPr lang="en-US"/>
              <a:pPr>
                <a:defRPr/>
              </a:pPr>
              <a:t>‹#›</a:t>
            </a:fld>
            <a:endParaRPr lang="en-US" dirty="0"/>
          </a:p>
        </p:txBody>
      </p:sp>
    </p:spTree>
    <p:extLst>
      <p:ext uri="{BB962C8B-B14F-4D97-AF65-F5344CB8AC3E}">
        <p14:creationId xmlns:p14="http://schemas.microsoft.com/office/powerpoint/2010/main" val="3199470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C0DA54A9-F9E3-488B-BB12-C6CCDF29BCC2}" type="datetimeFigureOut">
              <a:rPr lang="en-US"/>
              <a:pPr>
                <a:defRPr/>
              </a:pPr>
              <a:t>11/15/2019</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A81B10E8-3936-4EC8-ADEE-893E82FC2503}" type="slidenum">
              <a:rPr lang="en-US"/>
              <a:pPr>
                <a:defRPr/>
              </a:pPr>
              <a:t>‹#›</a:t>
            </a:fld>
            <a:endParaRPr lang="en-US" dirty="0"/>
          </a:p>
        </p:txBody>
      </p:sp>
    </p:spTree>
    <p:extLst>
      <p:ext uri="{BB962C8B-B14F-4D97-AF65-F5344CB8AC3E}">
        <p14:creationId xmlns:p14="http://schemas.microsoft.com/office/powerpoint/2010/main" val="8987780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cs typeface="Arial" charset="0"/>
              </a:defRPr>
            </a:lvl1pPr>
          </a:lstStyle>
          <a:p>
            <a:pPr>
              <a:defRPr/>
            </a:pPr>
            <a:fld id="{E7BD2ABA-4463-4D07-BAA1-9995B14DB610}" type="datetimeFigureOut">
              <a:rPr lang="en-US"/>
              <a:pPr>
                <a:defRPr/>
              </a:pPr>
              <a:t>11/15/2019</a:t>
            </a:fld>
            <a:endParaRPr 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dirty="0">
                <a:solidFill>
                  <a:schemeClr val="tx1">
                    <a:tint val="75000"/>
                  </a:schemeClr>
                </a:solidFill>
                <a:cs typeface="Arial" charset="0"/>
              </a:defRPr>
            </a:lvl1pPr>
          </a:lstStyle>
          <a:p>
            <a:pPr>
              <a:defRPr/>
            </a:pPr>
            <a:endParaRPr lang="en-US" dirty="0"/>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cs typeface="Arial" charset="0"/>
              </a:defRPr>
            </a:lvl1pPr>
          </a:lstStyle>
          <a:p>
            <a:pPr>
              <a:defRPr/>
            </a:pPr>
            <a:fld id="{920BC371-E1CA-481A-84CD-6C01900BB4F3}" type="slidenum">
              <a:rPr lang="en-US"/>
              <a:pPr>
                <a:defRPr/>
              </a:pPr>
              <a:t>‹#›</a:t>
            </a:fld>
            <a:endParaRPr lang="en-US" dirty="0"/>
          </a:p>
        </p:txBody>
      </p:sp>
    </p:spTree>
    <p:extLst>
      <p:ext uri="{BB962C8B-B14F-4D97-AF65-F5344CB8AC3E}">
        <p14:creationId xmlns:p14="http://schemas.microsoft.com/office/powerpoint/2010/main" val="32922154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dirty="0">
                <a:solidFill>
                  <a:schemeClr val="tx1">
                    <a:tint val="75000"/>
                  </a:schemeClr>
                </a:solidFill>
                <a:cs typeface="Arial" charset="0"/>
              </a:defRPr>
            </a:lvl1pPr>
          </a:lstStyle>
          <a:p>
            <a:pPr>
              <a:defRPr/>
            </a:pPr>
            <a:fld id="{584B133D-7FE2-44FE-A93F-43D6CA336355}" type="datetimeFigureOut">
              <a:rPr lang="en-US" smtClean="0"/>
              <a:pPr>
                <a:defRPr/>
              </a:pPr>
              <a:t>11/15/2019</a:t>
            </a:fld>
            <a:endParaRPr 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dirty="0">
                <a:solidFill>
                  <a:schemeClr val="tx1">
                    <a:tint val="75000"/>
                  </a:schemeClr>
                </a:solidFill>
                <a:cs typeface="Arial" charset="0"/>
              </a:defRPr>
            </a:lvl1pPr>
          </a:lstStyle>
          <a:p>
            <a:pPr>
              <a:defRPr/>
            </a:pPr>
            <a:endParaRPr lang="en-US" dirty="0"/>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cs typeface="Arial" charset="0"/>
              </a:defRPr>
            </a:lvl1pPr>
          </a:lstStyle>
          <a:p>
            <a:pPr>
              <a:defRPr/>
            </a:pPr>
            <a:fld id="{FBF22F24-35F0-418C-9CD3-605FC9290A27}" type="slidenum">
              <a:rPr lang="en-US" smtClean="0"/>
              <a:pPr>
                <a:defRPr/>
              </a:pPr>
              <a:t>‹#›</a:t>
            </a:fld>
            <a:endParaRPr lang="en-US" dirty="0"/>
          </a:p>
        </p:txBody>
      </p:sp>
    </p:spTree>
    <p:extLst>
      <p:ext uri="{BB962C8B-B14F-4D97-AF65-F5344CB8AC3E}">
        <p14:creationId xmlns:p14="http://schemas.microsoft.com/office/powerpoint/2010/main" val="205207319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pPr>
              <a:defRPr/>
            </a:pPr>
            <a:fld id="{E7BD2ABA-4463-4D07-BAA1-9995B14DB610}" type="datetimeFigureOut">
              <a:rPr lang="en-US" smtClean="0"/>
              <a:pPr>
                <a:defRPr/>
              </a:pPr>
              <a:t>11/15/2019</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pPr>
              <a:defRPr/>
            </a:pPr>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pPr>
              <a:defRPr/>
            </a:pPr>
            <a:fld id="{920BC371-E1CA-481A-84CD-6C01900BB4F3}" type="slidenum">
              <a:rPr lang="en-US" smtClean="0"/>
              <a:pPr>
                <a:defRPr/>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63095555"/>
      </p:ext>
    </p:extLst>
  </p:cSld>
  <p:clrMap bg1="lt1" tx1="dk1" bg2="lt2" tx2="dk2" accent1="accent1" accent2="accent2" accent3="accent3" accent4="accent4" accent5="accent5" accent6="accent6" hlink="hlink" folHlink="folHlink"/>
  <p:sldLayoutIdLst>
    <p:sldLayoutId id="2147483774" r:id="rId1"/>
    <p:sldLayoutId id="2147483775" r:id="rId2"/>
    <p:sldLayoutId id="2147483776" r:id="rId3"/>
    <p:sldLayoutId id="2147483777" r:id="rId4"/>
    <p:sldLayoutId id="2147483778" r:id="rId5"/>
    <p:sldLayoutId id="2147483779" r:id="rId6"/>
    <p:sldLayoutId id="2147483780" r:id="rId7"/>
    <p:sldLayoutId id="2147483781" r:id="rId8"/>
    <p:sldLayoutId id="2147483782" r:id="rId9"/>
    <p:sldLayoutId id="2147483783" r:id="rId10"/>
    <p:sldLayoutId id="2147483784"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3" Type="http://schemas.openxmlformats.org/officeDocument/2006/relationships/hyperlink" Target="http://nlife.ca/audio/andrew-fountain-bible-truth" TargetMode="External"/><Relationship Id="rId2" Type="http://schemas.openxmlformats.org/officeDocument/2006/relationships/image" Target="../media/image9.jpeg"/><Relationship Id="rId1" Type="http://schemas.openxmlformats.org/officeDocument/2006/relationships/slideLayout" Target="../slideLayouts/slideLayout25.xml"/><Relationship Id="rId4" Type="http://schemas.openxmlformats.org/officeDocument/2006/relationships/image" Target="../media/image10.png"/></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8.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3DCF3A-6D1B-49EB-812D-9DE1D0D6513F}"/>
              </a:ext>
            </a:extLst>
          </p:cNvPr>
          <p:cNvSpPr>
            <a:spLocks noGrp="1"/>
          </p:cNvSpPr>
          <p:nvPr>
            <p:ph type="ctrTitle"/>
          </p:nvPr>
        </p:nvSpPr>
        <p:spPr/>
        <p:txBody>
          <a:bodyPr anchor="ctr">
            <a:normAutofit/>
          </a:bodyPr>
          <a:lstStyle/>
          <a:p>
            <a:r>
              <a:rPr lang="en-US" sz="3100" dirty="0">
                <a:solidFill>
                  <a:schemeClr val="tx1"/>
                </a:solidFill>
              </a:rPr>
              <a:t>The Academic Advising Center</a:t>
            </a:r>
          </a:p>
        </p:txBody>
      </p:sp>
      <p:sp>
        <p:nvSpPr>
          <p:cNvPr id="3" name="Subtitle 2">
            <a:extLst>
              <a:ext uri="{FF2B5EF4-FFF2-40B4-BE49-F238E27FC236}">
                <a16:creationId xmlns:a16="http://schemas.microsoft.com/office/drawing/2014/main" id="{71F0FDC8-D99B-476B-B60C-826F2E57D265}"/>
              </a:ext>
            </a:extLst>
          </p:cNvPr>
          <p:cNvSpPr>
            <a:spLocks noGrp="1"/>
          </p:cNvSpPr>
          <p:nvPr>
            <p:ph type="subTitle" idx="1"/>
          </p:nvPr>
        </p:nvSpPr>
        <p:spPr/>
        <p:txBody>
          <a:bodyPr>
            <a:normAutofit/>
          </a:bodyPr>
          <a:lstStyle/>
          <a:p>
            <a:r>
              <a:rPr lang="en-US" sz="1800" dirty="0"/>
              <a:t>Michelle L. Johnson, Ed.D.</a:t>
            </a:r>
            <a:br>
              <a:rPr lang="en-US" sz="1800" dirty="0"/>
            </a:br>
            <a:r>
              <a:rPr lang="en-US" sz="1800" dirty="0"/>
              <a:t>Director, Academic Advising Center</a:t>
            </a:r>
          </a:p>
        </p:txBody>
      </p:sp>
      <p:pic>
        <p:nvPicPr>
          <p:cNvPr id="4" name="Picture 3">
            <a:extLst>
              <a:ext uri="{FF2B5EF4-FFF2-40B4-BE49-F238E27FC236}">
                <a16:creationId xmlns:a16="http://schemas.microsoft.com/office/drawing/2014/main" id="{882397ED-532B-47AD-82C0-2A7B329E20F4}"/>
              </a:ext>
            </a:extLst>
          </p:cNvPr>
          <p:cNvPicPr>
            <a:picLocks noChangeAspect="1"/>
          </p:cNvPicPr>
          <p:nvPr/>
        </p:nvPicPr>
        <p:blipFill>
          <a:blip r:embed="rId2"/>
          <a:stretch>
            <a:fillRect/>
          </a:stretch>
        </p:blipFill>
        <p:spPr>
          <a:xfrm>
            <a:off x="9026652" y="5481828"/>
            <a:ext cx="2857500" cy="952500"/>
          </a:xfrm>
          <a:prstGeom prst="rect">
            <a:avLst/>
          </a:prstGeom>
        </p:spPr>
      </p:pic>
      <p:pic>
        <p:nvPicPr>
          <p:cNvPr id="6" name="Picture 5">
            <a:extLst>
              <a:ext uri="{FF2B5EF4-FFF2-40B4-BE49-F238E27FC236}">
                <a16:creationId xmlns:a16="http://schemas.microsoft.com/office/drawing/2014/main" id="{0BD2B0E5-A6EE-4633-986D-B61C140BAA9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10412" y="1442085"/>
            <a:ext cx="2238375" cy="2047875"/>
          </a:xfrm>
          <a:prstGeom prst="rect">
            <a:avLst/>
          </a:prstGeom>
        </p:spPr>
      </p:pic>
    </p:spTree>
    <p:extLst>
      <p:ext uri="{BB962C8B-B14F-4D97-AF65-F5344CB8AC3E}">
        <p14:creationId xmlns:p14="http://schemas.microsoft.com/office/powerpoint/2010/main" val="1093843023"/>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730000" y="639097"/>
            <a:ext cx="4813072" cy="3686015"/>
          </a:xfrm>
        </p:spPr>
        <p:txBody>
          <a:bodyPr vert="horz" lIns="91440" tIns="45720" rIns="91440" bIns="45720" rtlCol="0" anchor="b">
            <a:normAutofit/>
          </a:bodyPr>
          <a:lstStyle/>
          <a:p>
            <a:r>
              <a:rPr lang="en-US" dirty="0">
                <a:latin typeface="Garamond" panose="02020404030301010803" pitchFamily="18" charset="0"/>
              </a:rPr>
              <a:t>Questions?</a:t>
            </a:r>
          </a:p>
        </p:txBody>
      </p:sp>
      <p:sp>
        <p:nvSpPr>
          <p:cNvPr id="3" name="Text Placeholder 2"/>
          <p:cNvSpPr>
            <a:spLocks noGrp="1"/>
          </p:cNvSpPr>
          <p:nvPr>
            <p:ph type="body" idx="1"/>
          </p:nvPr>
        </p:nvSpPr>
        <p:spPr>
          <a:xfrm>
            <a:off x="6729999" y="4455621"/>
            <a:ext cx="4829101" cy="1238616"/>
          </a:xfrm>
        </p:spPr>
        <p:txBody>
          <a:bodyPr vert="horz" lIns="91440" tIns="45720" rIns="91440" bIns="45720" rtlCol="0">
            <a:normAutofit/>
          </a:bodyPr>
          <a:lstStyle/>
          <a:p>
            <a:endParaRPr lang="en-US" dirty="0">
              <a:solidFill>
                <a:schemeClr val="tx1">
                  <a:lumMod val="85000"/>
                  <a:lumOff val="15000"/>
                </a:schemeClr>
              </a:solidFill>
            </a:endParaRPr>
          </a:p>
        </p:txBody>
      </p:sp>
      <p:pic>
        <p:nvPicPr>
          <p:cNvPr id="4" name="Picture 4" descr="A picture containing accessory&#10;&#10;Description generated with high confidence">
            <a:extLst>
              <a:ext uri="{FF2B5EF4-FFF2-40B4-BE49-F238E27FC236}">
                <a16:creationId xmlns:a16="http://schemas.microsoft.com/office/drawing/2014/main" id="{A172249B-09EE-4A42-9FDB-A5FC3C37E6DB}"/>
              </a:ext>
            </a:extLst>
          </p:cNvPr>
          <p:cNvPicPr>
            <a:picLocks noChangeAspect="1"/>
          </p:cNvPicPr>
          <p:nvPr/>
        </p:nvPicPr>
        <p:blipFill rotWithShape="1">
          <a:blip r:embed="rId2">
            <a:extLst>
              <a:ext uri="{837473B0-CC2E-450A-ABE3-18F120FF3D39}">
                <a1611:picAttrSrcUrl xmlns:a1611="http://schemas.microsoft.com/office/drawing/2016/11/main" r:id="rId3"/>
              </a:ext>
            </a:extLst>
          </a:blip>
          <a:srcRect l="12324" r="6623" b="-1"/>
          <a:stretch/>
        </p:blipFill>
        <p:spPr>
          <a:xfrm>
            <a:off x="633999" y="640081"/>
            <a:ext cx="5462001" cy="5054156"/>
          </a:xfrm>
          <a:prstGeom prst="rect">
            <a:avLst/>
          </a:prstGeom>
        </p:spPr>
      </p:pic>
      <p:pic>
        <p:nvPicPr>
          <p:cNvPr id="6" name="Picture 5">
            <a:extLst>
              <a:ext uri="{FF2B5EF4-FFF2-40B4-BE49-F238E27FC236}">
                <a16:creationId xmlns:a16="http://schemas.microsoft.com/office/drawing/2014/main" id="{22AFE546-18A8-48F6-AFA4-8DBDF9C104C3}"/>
              </a:ext>
            </a:extLst>
          </p:cNvPr>
          <p:cNvPicPr>
            <a:picLocks noChangeAspect="1"/>
          </p:cNvPicPr>
          <p:nvPr/>
        </p:nvPicPr>
        <p:blipFill rotWithShape="1">
          <a:blip r:embed="rId4"/>
          <a:srcRect l="-193" t="-2345" r="193" b="8500"/>
          <a:stretch/>
        </p:blipFill>
        <p:spPr>
          <a:xfrm>
            <a:off x="8186928" y="639097"/>
            <a:ext cx="3157728" cy="1951703"/>
          </a:xfrm>
          <a:prstGeom prst="rect">
            <a:avLst/>
          </a:prstGeom>
        </p:spPr>
      </p:pic>
    </p:spTree>
    <p:extLst>
      <p:ext uri="{BB962C8B-B14F-4D97-AF65-F5344CB8AC3E}">
        <p14:creationId xmlns:p14="http://schemas.microsoft.com/office/powerpoint/2010/main" val="30206893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462087" y="195263"/>
            <a:ext cx="9267825" cy="6135963"/>
          </a:xfrm>
          <a:prstGeom prst="rect">
            <a:avLst/>
          </a:prstGeom>
        </p:spPr>
      </p:pic>
      <p:sp>
        <p:nvSpPr>
          <p:cNvPr id="5" name="TextBox 4"/>
          <p:cNvSpPr txBox="1"/>
          <p:nvPr/>
        </p:nvSpPr>
        <p:spPr>
          <a:xfrm>
            <a:off x="188259" y="564776"/>
            <a:ext cx="4061011" cy="830997"/>
          </a:xfrm>
          <a:prstGeom prst="rect">
            <a:avLst/>
          </a:prstGeom>
          <a:noFill/>
        </p:spPr>
        <p:txBody>
          <a:bodyPr wrap="square" rtlCol="0">
            <a:spAutoFit/>
          </a:bodyPr>
          <a:lstStyle/>
          <a:p>
            <a:r>
              <a:rPr lang="en-US" sz="2400" b="1" spc="-50" dirty="0">
                <a:solidFill>
                  <a:schemeClr val="tx1">
                    <a:lumMod val="75000"/>
                    <a:lumOff val="25000"/>
                  </a:schemeClr>
                </a:solidFill>
                <a:latin typeface="Garamond" panose="02020404030301010803" pitchFamily="18" charset="0"/>
                <a:ea typeface="+mj-ea"/>
                <a:cs typeface="+mj-cs"/>
              </a:rPr>
              <a:t>Center for Academic Advising</a:t>
            </a:r>
          </a:p>
          <a:p>
            <a:r>
              <a:rPr lang="en-US" sz="2400" b="1" spc="-50" dirty="0">
                <a:solidFill>
                  <a:schemeClr val="tx1">
                    <a:lumMod val="75000"/>
                    <a:lumOff val="25000"/>
                  </a:schemeClr>
                </a:solidFill>
                <a:latin typeface="Garamond" panose="02020404030301010803" pitchFamily="18" charset="0"/>
                <a:ea typeface="+mj-ea"/>
                <a:cs typeface="+mj-cs"/>
              </a:rPr>
              <a:t>Centralized Structure</a:t>
            </a:r>
          </a:p>
        </p:txBody>
      </p:sp>
    </p:spTree>
    <p:extLst>
      <p:ext uri="{BB962C8B-B14F-4D97-AF65-F5344CB8AC3E}">
        <p14:creationId xmlns:p14="http://schemas.microsoft.com/office/powerpoint/2010/main" val="31246707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7143BB-1D7F-48B8-BC9C-1559F7194EAE}"/>
              </a:ext>
            </a:extLst>
          </p:cNvPr>
          <p:cNvSpPr>
            <a:spLocks noGrp="1"/>
          </p:cNvSpPr>
          <p:nvPr>
            <p:ph type="title"/>
          </p:nvPr>
        </p:nvSpPr>
        <p:spPr>
          <a:xfrm>
            <a:off x="523875" y="117475"/>
            <a:ext cx="8370189" cy="1625600"/>
          </a:xfrm>
        </p:spPr>
        <p:txBody>
          <a:bodyPr>
            <a:normAutofit/>
          </a:bodyPr>
          <a:lstStyle/>
          <a:p>
            <a:r>
              <a:rPr lang="en-US" dirty="0">
                <a:latin typeface="Garamond" panose="02020404030301010803" pitchFamily="18" charset="0"/>
              </a:rPr>
              <a:t>Centralized Structure: Clusters</a:t>
            </a:r>
          </a:p>
        </p:txBody>
      </p:sp>
      <p:sp>
        <p:nvSpPr>
          <p:cNvPr id="49" name="Content Placeholder 2">
            <a:extLst>
              <a:ext uri="{FF2B5EF4-FFF2-40B4-BE49-F238E27FC236}">
                <a16:creationId xmlns:a16="http://schemas.microsoft.com/office/drawing/2014/main" id="{9F8C0C52-3CC6-47E3-B4BA-EF1D3AB4C7C4}"/>
              </a:ext>
            </a:extLst>
          </p:cNvPr>
          <p:cNvSpPr>
            <a:spLocks noGrp="1"/>
          </p:cNvSpPr>
          <p:nvPr>
            <p:ph idx="1"/>
          </p:nvPr>
        </p:nvSpPr>
        <p:spPr>
          <a:xfrm>
            <a:off x="815545" y="2100648"/>
            <a:ext cx="10021331" cy="4243001"/>
          </a:xfrm>
        </p:spPr>
        <p:txBody>
          <a:bodyPr>
            <a:normAutofit/>
          </a:bodyPr>
          <a:lstStyle/>
          <a:p>
            <a:r>
              <a:rPr lang="en-US" dirty="0">
                <a:latin typeface="Garamond" panose="02020404030301010803" pitchFamily="18" charset="0"/>
              </a:rPr>
              <a:t>GC provides a centralized, professional advising experience in Lanier Hall. </a:t>
            </a:r>
          </a:p>
          <a:p>
            <a:r>
              <a:rPr lang="en-US" dirty="0">
                <a:latin typeface="Garamond" panose="02020404030301010803" pitchFamily="18" charset="0"/>
              </a:rPr>
              <a:t>With professional advisors located in one building and representing every major, students can receive guidance in a one-stop setting. </a:t>
            </a:r>
          </a:p>
          <a:p>
            <a:r>
              <a:rPr lang="en-US" dirty="0">
                <a:latin typeface="Garamond" panose="02020404030301010803" pitchFamily="18" charset="0"/>
              </a:rPr>
              <a:t>The average student changes majors three or four times before finalizing his/her decision. </a:t>
            </a:r>
          </a:p>
          <a:p>
            <a:r>
              <a:rPr lang="en-US" dirty="0">
                <a:latin typeface="Garamond" panose="02020404030301010803" pitchFamily="18" charset="0"/>
              </a:rPr>
              <a:t>Our professional advisors also teach or support the First Year Academic Seminars, which increases the amount of contact between advisor and student. </a:t>
            </a:r>
          </a:p>
          <a:p>
            <a:r>
              <a:rPr lang="en-US" dirty="0">
                <a:latin typeface="Garamond" panose="02020404030301010803" pitchFamily="18" charset="0"/>
              </a:rPr>
              <a:t>Advising sessions are required each semester for academic advisors and students to review the student's degree progress.</a:t>
            </a:r>
          </a:p>
          <a:p>
            <a:r>
              <a:rPr lang="en-US" b="1" dirty="0">
                <a:latin typeface="Garamond" panose="02020404030301010803" pitchFamily="18" charset="0"/>
              </a:rPr>
              <a:t>***</a:t>
            </a:r>
            <a:r>
              <a:rPr lang="en-US" dirty="0">
                <a:latin typeface="Garamond" panose="02020404030301010803" pitchFamily="18" charset="0"/>
              </a:rPr>
              <a:t>Faculty Advisory Council for Academic Advisement </a:t>
            </a:r>
          </a:p>
          <a:p>
            <a:endParaRPr lang="en-US" dirty="0"/>
          </a:p>
        </p:txBody>
      </p:sp>
    </p:spTree>
    <p:extLst>
      <p:ext uri="{BB962C8B-B14F-4D97-AF65-F5344CB8AC3E}">
        <p14:creationId xmlns:p14="http://schemas.microsoft.com/office/powerpoint/2010/main" val="9918104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939FFF-FB7C-4951-A5B7-F00D3F4C3392}"/>
              </a:ext>
            </a:extLst>
          </p:cNvPr>
          <p:cNvSpPr>
            <a:spLocks noGrp="1"/>
          </p:cNvSpPr>
          <p:nvPr>
            <p:ph type="title"/>
          </p:nvPr>
        </p:nvSpPr>
        <p:spPr/>
        <p:txBody>
          <a:bodyPr/>
          <a:lstStyle/>
          <a:p>
            <a:r>
              <a:rPr lang="en-US" dirty="0">
                <a:latin typeface="Garamond" panose="02020404030301010803" pitchFamily="18" charset="0"/>
              </a:rPr>
              <a:t>Fall 2019 Academic Advising Snapshot</a:t>
            </a:r>
          </a:p>
        </p:txBody>
      </p:sp>
      <p:sp>
        <p:nvSpPr>
          <p:cNvPr id="3" name="Content Placeholder 2">
            <a:extLst>
              <a:ext uri="{FF2B5EF4-FFF2-40B4-BE49-F238E27FC236}">
                <a16:creationId xmlns:a16="http://schemas.microsoft.com/office/drawing/2014/main" id="{B95AE7DC-6770-4CB0-8A31-F5E81107D3AA}"/>
              </a:ext>
            </a:extLst>
          </p:cNvPr>
          <p:cNvSpPr>
            <a:spLocks noGrp="1"/>
          </p:cNvSpPr>
          <p:nvPr>
            <p:ph idx="1"/>
          </p:nvPr>
        </p:nvSpPr>
        <p:spPr/>
        <p:txBody>
          <a:bodyPr>
            <a:normAutofit/>
          </a:bodyPr>
          <a:lstStyle/>
          <a:p>
            <a:r>
              <a:rPr lang="en-US" sz="2800" dirty="0">
                <a:latin typeface="Garamond" panose="02020404030301010803" pitchFamily="18" charset="0"/>
              </a:rPr>
              <a:t>POUNCE Forms				1500</a:t>
            </a:r>
          </a:p>
          <a:p>
            <a:r>
              <a:rPr lang="en-US" sz="2800" dirty="0">
                <a:latin typeface="Garamond" panose="02020404030301010803" pitchFamily="18" charset="0"/>
              </a:rPr>
              <a:t>First day of Classes Drop-ins		317</a:t>
            </a:r>
          </a:p>
          <a:p>
            <a:r>
              <a:rPr lang="en-US" sz="2800" dirty="0">
                <a:latin typeface="Garamond" panose="02020404030301010803" pitchFamily="18" charset="0"/>
              </a:rPr>
              <a:t>Average weekly appointments		986 (9862) </a:t>
            </a:r>
          </a:p>
          <a:p>
            <a:r>
              <a:rPr lang="en-US" sz="2800" dirty="0">
                <a:latin typeface="Garamond" panose="02020404030301010803" pitchFamily="18" charset="0"/>
              </a:rPr>
              <a:t>FYS Sections				  52</a:t>
            </a:r>
          </a:p>
          <a:p>
            <a:r>
              <a:rPr lang="en-US" sz="2800" dirty="0">
                <a:latin typeface="Garamond" panose="02020404030301010803" pitchFamily="18" charset="0"/>
              </a:rPr>
              <a:t>Academic Expo				1260</a:t>
            </a:r>
          </a:p>
          <a:p>
            <a:r>
              <a:rPr lang="en-US" sz="2800" dirty="0">
                <a:latin typeface="Garamond" panose="02020404030301010803" pitchFamily="18" charset="0"/>
              </a:rPr>
              <a:t>Major/Minor Declaration Days		291 </a:t>
            </a:r>
          </a:p>
          <a:p>
            <a:r>
              <a:rPr lang="en-US" sz="2800" dirty="0">
                <a:latin typeface="Garamond" panose="02020404030301010803" pitchFamily="18" charset="0"/>
              </a:rPr>
              <a:t>First day of Spring 2020 Registration	350</a:t>
            </a:r>
          </a:p>
        </p:txBody>
      </p:sp>
    </p:spTree>
    <p:extLst>
      <p:ext uri="{BB962C8B-B14F-4D97-AF65-F5344CB8AC3E}">
        <p14:creationId xmlns:p14="http://schemas.microsoft.com/office/powerpoint/2010/main" val="38857101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Garamond" panose="02020404030301010803" pitchFamily="18" charset="0"/>
              </a:rPr>
              <a:t>Connection to Momentum Year</a:t>
            </a:r>
          </a:p>
        </p:txBody>
      </p:sp>
      <p:sp>
        <p:nvSpPr>
          <p:cNvPr id="3" name="Content Placeholder 2"/>
          <p:cNvSpPr>
            <a:spLocks noGrp="1"/>
          </p:cNvSpPr>
          <p:nvPr>
            <p:ph idx="1"/>
          </p:nvPr>
        </p:nvSpPr>
        <p:spPr/>
        <p:txBody>
          <a:bodyPr vert="horz" lIns="0" tIns="45720" rIns="0" bIns="45720" rtlCol="0" anchor="t">
            <a:normAutofit/>
          </a:bodyPr>
          <a:lstStyle/>
          <a:p>
            <a:r>
              <a:rPr lang="en-US" sz="2800" dirty="0">
                <a:latin typeface="Garamond"/>
              </a:rPr>
              <a:t>Academic Focus Areas</a:t>
            </a:r>
          </a:p>
          <a:p>
            <a:pPr marL="383540" lvl="1"/>
            <a:r>
              <a:rPr lang="en-US" sz="2400" dirty="0">
                <a:latin typeface="Garamond"/>
              </a:rPr>
              <a:t>Each major is tied to a focus areas</a:t>
            </a:r>
          </a:p>
          <a:p>
            <a:pPr marL="566420" lvl="2"/>
            <a:r>
              <a:rPr lang="en-US" sz="1800" dirty="0">
                <a:latin typeface="Garamond"/>
              </a:rPr>
              <a:t>Students that choose undeclared must also designate a focus area</a:t>
            </a:r>
          </a:p>
          <a:p>
            <a:pPr marL="566420" lvl="2"/>
            <a:r>
              <a:rPr lang="en-US" sz="1800" dirty="0">
                <a:latin typeface="Garamond"/>
              </a:rPr>
              <a:t>The focus area allows advisors to make sure students are taking appropriate core courses</a:t>
            </a:r>
          </a:p>
          <a:p>
            <a:pPr marL="566420" lvl="2"/>
            <a:r>
              <a:rPr lang="en-US" sz="1800" dirty="0">
                <a:latin typeface="Garamond"/>
              </a:rPr>
              <a:t>Example: MATH 1113 or higher for STEM focused students</a:t>
            </a:r>
          </a:p>
          <a:p>
            <a:pPr marL="914400" lvl="2" indent="0">
              <a:buNone/>
            </a:pPr>
            <a:endParaRPr lang="en-US" sz="1800" dirty="0"/>
          </a:p>
          <a:p>
            <a:pPr marL="383540" lvl="1"/>
            <a:r>
              <a:rPr lang="en-US" sz="2400" dirty="0">
                <a:latin typeface="Garamond"/>
              </a:rPr>
              <a:t>The focus area was introduced on the POUNCE form in Fall 2017</a:t>
            </a:r>
          </a:p>
          <a:p>
            <a:pPr marL="566420" lvl="2"/>
            <a:r>
              <a:rPr lang="en-US" sz="1800" dirty="0">
                <a:latin typeface="Garamond"/>
              </a:rPr>
              <a:t>GC has experienced a degree in the number of student entering as undeclared</a:t>
            </a:r>
          </a:p>
          <a:p>
            <a:pPr marL="749300" lvl="3"/>
            <a:r>
              <a:rPr lang="en-US" sz="1800" dirty="0">
                <a:latin typeface="Garamond"/>
              </a:rPr>
              <a:t>Fall 2017: 211 students</a:t>
            </a:r>
          </a:p>
          <a:p>
            <a:pPr marL="749300" lvl="3"/>
            <a:r>
              <a:rPr lang="en-US" sz="1800" dirty="0">
                <a:latin typeface="Garamond"/>
              </a:rPr>
              <a:t>Fall 2018: 105 students (50.23% decrease from 2017)</a:t>
            </a:r>
          </a:p>
          <a:p>
            <a:pPr marL="749300" lvl="3"/>
            <a:r>
              <a:rPr lang="en-US" sz="1800" dirty="0">
                <a:latin typeface="Garamond"/>
              </a:rPr>
              <a:t>Fall 2019: 116 students (45.02% decrease from 2017)</a:t>
            </a:r>
          </a:p>
          <a:p>
            <a:endParaRPr lang="en-US" dirty="0"/>
          </a:p>
        </p:txBody>
      </p:sp>
    </p:spTree>
    <p:extLst>
      <p:ext uri="{BB962C8B-B14F-4D97-AF65-F5344CB8AC3E}">
        <p14:creationId xmlns:p14="http://schemas.microsoft.com/office/powerpoint/2010/main" val="9140206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Garamond" panose="02020404030301010803" pitchFamily="18" charset="0"/>
              </a:rPr>
              <a:t>Connection to Momentum Year</a:t>
            </a:r>
          </a:p>
        </p:txBody>
      </p:sp>
      <p:sp>
        <p:nvSpPr>
          <p:cNvPr id="3" name="Content Placeholder 2"/>
          <p:cNvSpPr>
            <a:spLocks noGrp="1"/>
          </p:cNvSpPr>
          <p:nvPr>
            <p:ph idx="1"/>
          </p:nvPr>
        </p:nvSpPr>
        <p:spPr/>
        <p:txBody>
          <a:bodyPr vert="horz" lIns="0" tIns="45720" rIns="0" bIns="45720" rtlCol="0" anchor="t">
            <a:normAutofit/>
          </a:bodyPr>
          <a:lstStyle/>
          <a:p>
            <a:r>
              <a:rPr lang="en-US" sz="2800" dirty="0">
                <a:latin typeface="Garamond"/>
              </a:rPr>
              <a:t>Key Academic Milestones</a:t>
            </a:r>
          </a:p>
          <a:p>
            <a:pPr marL="383540" lvl="1"/>
            <a:r>
              <a:rPr lang="en-US" sz="2400" dirty="0">
                <a:latin typeface="Garamond"/>
              </a:rPr>
              <a:t>Academic advisors register students for the first term and help students create academic plans in First-Year Seminar.  They are able to ensure that students are:</a:t>
            </a:r>
          </a:p>
          <a:p>
            <a:pPr marL="200660" lvl="1" indent="0">
              <a:buNone/>
            </a:pPr>
            <a:endParaRPr lang="en-US" sz="2400" dirty="0">
              <a:latin typeface="Garamond"/>
            </a:endParaRPr>
          </a:p>
          <a:p>
            <a:pPr marL="566420" lvl="2"/>
            <a:r>
              <a:rPr lang="en-US" sz="1800" dirty="0">
                <a:latin typeface="Garamond"/>
              </a:rPr>
              <a:t>Completing core English by 30 hours</a:t>
            </a:r>
          </a:p>
          <a:p>
            <a:pPr marL="566420" lvl="2"/>
            <a:r>
              <a:rPr lang="en-US" sz="1800" dirty="0">
                <a:latin typeface="Garamond"/>
              </a:rPr>
              <a:t>Completing the correct Area A Math course</a:t>
            </a:r>
          </a:p>
          <a:p>
            <a:pPr marL="566420" lvl="2"/>
            <a:r>
              <a:rPr lang="en-US" sz="1800" dirty="0">
                <a:latin typeface="Garamond"/>
              </a:rPr>
              <a:t>Taking courses in their selected major</a:t>
            </a:r>
          </a:p>
          <a:p>
            <a:pPr marL="566420" lvl="2"/>
            <a:r>
              <a:rPr lang="en-US" sz="1800" dirty="0">
                <a:latin typeface="Garamond"/>
              </a:rPr>
              <a:t>Completing 30 credit hours</a:t>
            </a:r>
          </a:p>
          <a:p>
            <a:pPr marL="566420" lvl="2"/>
            <a:endParaRPr lang="en-US" dirty="0"/>
          </a:p>
          <a:p>
            <a:endParaRPr lang="en-US" dirty="0"/>
          </a:p>
        </p:txBody>
      </p:sp>
    </p:spTree>
    <p:extLst>
      <p:ext uri="{BB962C8B-B14F-4D97-AF65-F5344CB8AC3E}">
        <p14:creationId xmlns:p14="http://schemas.microsoft.com/office/powerpoint/2010/main" val="27449710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160113-4D14-48E6-8FA0-84E76FF23474}"/>
              </a:ext>
            </a:extLst>
          </p:cNvPr>
          <p:cNvSpPr>
            <a:spLocks noGrp="1"/>
          </p:cNvSpPr>
          <p:nvPr>
            <p:ph type="title"/>
          </p:nvPr>
        </p:nvSpPr>
        <p:spPr>
          <a:xfrm>
            <a:off x="6218536" y="235749"/>
            <a:ext cx="5253172" cy="1579418"/>
          </a:xfrm>
        </p:spPr>
        <p:txBody>
          <a:bodyPr>
            <a:normAutofit/>
          </a:bodyPr>
          <a:lstStyle/>
          <a:p>
            <a:r>
              <a:rPr lang="en-US" sz="3100" b="1" dirty="0">
                <a:solidFill>
                  <a:srgbClr val="000000"/>
                </a:solidFill>
                <a:latin typeface="Garamond" panose="02020404030301010803" pitchFamily="18" charset="0"/>
              </a:rPr>
              <a:t>Advising = Retention = Persistence = Degree Completion</a:t>
            </a:r>
          </a:p>
        </p:txBody>
      </p:sp>
      <p:sp>
        <p:nvSpPr>
          <p:cNvPr id="3" name="Content Placeholder 2">
            <a:extLst>
              <a:ext uri="{FF2B5EF4-FFF2-40B4-BE49-F238E27FC236}">
                <a16:creationId xmlns:a16="http://schemas.microsoft.com/office/drawing/2014/main" id="{1D8152DC-3477-4AD5-8732-39121060C279}"/>
              </a:ext>
            </a:extLst>
          </p:cNvPr>
          <p:cNvSpPr>
            <a:spLocks noGrp="1"/>
          </p:cNvSpPr>
          <p:nvPr>
            <p:ph idx="1"/>
          </p:nvPr>
        </p:nvSpPr>
        <p:spPr>
          <a:xfrm>
            <a:off x="6090574" y="1971304"/>
            <a:ext cx="4977578" cy="4263241"/>
          </a:xfrm>
        </p:spPr>
        <p:txBody>
          <a:bodyPr anchor="ctr">
            <a:normAutofit fontScale="77500" lnSpcReduction="20000"/>
          </a:bodyPr>
          <a:lstStyle/>
          <a:p>
            <a:pPr marL="0" indent="0">
              <a:buNone/>
            </a:pPr>
            <a:r>
              <a:rPr lang="en-US" sz="2900" dirty="0">
                <a:solidFill>
                  <a:srgbClr val="000000"/>
                </a:solidFill>
                <a:latin typeface="Garamond" panose="02020404030301010803" pitchFamily="18" charset="0"/>
              </a:rPr>
              <a:t>Academic advising exerts a significant impact on student retention through its positive association with, and mediation of, variables that are strongly correlated with student persistence, namely: </a:t>
            </a:r>
          </a:p>
          <a:p>
            <a:pPr marL="0" indent="0">
              <a:buNone/>
            </a:pPr>
            <a:br>
              <a:rPr lang="en-US" sz="2900" dirty="0">
                <a:solidFill>
                  <a:srgbClr val="000000"/>
                </a:solidFill>
                <a:latin typeface="Garamond" panose="02020404030301010803" pitchFamily="18" charset="0"/>
              </a:rPr>
            </a:br>
            <a:r>
              <a:rPr lang="en-US" sz="2900" dirty="0">
                <a:solidFill>
                  <a:srgbClr val="000000"/>
                </a:solidFill>
                <a:latin typeface="Garamond" panose="02020404030301010803" pitchFamily="18" charset="0"/>
              </a:rPr>
              <a:t>(1).  Student satisfaction with the college     </a:t>
            </a:r>
            <a:br>
              <a:rPr lang="en-US" sz="2900" dirty="0">
                <a:solidFill>
                  <a:srgbClr val="000000"/>
                </a:solidFill>
                <a:latin typeface="Garamond" panose="02020404030301010803" pitchFamily="18" charset="0"/>
              </a:rPr>
            </a:br>
            <a:r>
              <a:rPr lang="en-US" sz="2900" dirty="0">
                <a:solidFill>
                  <a:srgbClr val="000000"/>
                </a:solidFill>
                <a:latin typeface="Garamond" panose="02020404030301010803" pitchFamily="18" charset="0"/>
              </a:rPr>
              <a:t>        experience</a:t>
            </a:r>
            <a:br>
              <a:rPr lang="en-US" sz="2900" dirty="0">
                <a:solidFill>
                  <a:srgbClr val="000000"/>
                </a:solidFill>
                <a:latin typeface="Garamond" panose="02020404030301010803" pitchFamily="18" charset="0"/>
              </a:rPr>
            </a:br>
            <a:r>
              <a:rPr lang="en-US" sz="2900" dirty="0">
                <a:solidFill>
                  <a:srgbClr val="000000"/>
                </a:solidFill>
                <a:latin typeface="Garamond" panose="02020404030301010803" pitchFamily="18" charset="0"/>
              </a:rPr>
              <a:t>(2).  Effective educational and career 	planning and  decision making</a:t>
            </a:r>
            <a:br>
              <a:rPr lang="en-US" sz="2900" dirty="0">
                <a:solidFill>
                  <a:srgbClr val="000000"/>
                </a:solidFill>
                <a:latin typeface="Garamond" panose="02020404030301010803" pitchFamily="18" charset="0"/>
              </a:rPr>
            </a:br>
            <a:r>
              <a:rPr lang="en-US" sz="2900" dirty="0">
                <a:solidFill>
                  <a:srgbClr val="000000"/>
                </a:solidFill>
                <a:latin typeface="Garamond" panose="02020404030301010803" pitchFamily="18" charset="0"/>
              </a:rPr>
              <a:t>(3).  Student utilization of campus support 	services </a:t>
            </a:r>
            <a:br>
              <a:rPr lang="en-US" sz="2900" dirty="0">
                <a:solidFill>
                  <a:srgbClr val="000000"/>
                </a:solidFill>
                <a:latin typeface="Garamond" panose="02020404030301010803" pitchFamily="18" charset="0"/>
              </a:rPr>
            </a:br>
            <a:r>
              <a:rPr lang="en-US" sz="2900" dirty="0">
                <a:solidFill>
                  <a:srgbClr val="000000"/>
                </a:solidFill>
                <a:latin typeface="Garamond" panose="02020404030301010803" pitchFamily="18" charset="0"/>
              </a:rPr>
              <a:t>(4).  Student engagement outside the 	classroom, and </a:t>
            </a:r>
            <a:br>
              <a:rPr lang="en-US" sz="2900" dirty="0">
                <a:solidFill>
                  <a:srgbClr val="000000"/>
                </a:solidFill>
                <a:latin typeface="Garamond" panose="02020404030301010803" pitchFamily="18" charset="0"/>
              </a:rPr>
            </a:br>
            <a:r>
              <a:rPr lang="en-US" sz="2900" dirty="0">
                <a:solidFill>
                  <a:srgbClr val="000000"/>
                </a:solidFill>
                <a:latin typeface="Garamond" panose="02020404030301010803" pitchFamily="18" charset="0"/>
              </a:rPr>
              <a:t>(5).  Student mentoring</a:t>
            </a:r>
          </a:p>
          <a:p>
            <a:pPr marL="0" indent="0" algn="ctr">
              <a:buNone/>
            </a:pPr>
            <a:r>
              <a:rPr lang="en-US" sz="2000" b="1" dirty="0">
                <a:latin typeface="Garamond" panose="02020404030301010803" pitchFamily="18" charset="0"/>
              </a:rPr>
              <a:t>Drop-in Advising Center and Peer Advising</a:t>
            </a:r>
          </a:p>
          <a:p>
            <a:pPr marL="0" indent="0" algn="ctr">
              <a:buNone/>
            </a:pPr>
            <a:endParaRPr lang="en-US" sz="2000" b="1" dirty="0">
              <a:solidFill>
                <a:srgbClr val="000000"/>
              </a:solidFill>
            </a:endParaRPr>
          </a:p>
        </p:txBody>
      </p:sp>
      <p:pic>
        <p:nvPicPr>
          <p:cNvPr id="7" name="Graphic 6" descr="Head with Gears">
            <a:extLst>
              <a:ext uri="{FF2B5EF4-FFF2-40B4-BE49-F238E27FC236}">
                <a16:creationId xmlns:a16="http://schemas.microsoft.com/office/drawing/2014/main" id="{2EED28B4-645E-4832-82EF-9F46F9831B7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50254" y="1629089"/>
            <a:ext cx="3620021" cy="3620021"/>
          </a:xfrm>
          <a:prstGeom prst="rect">
            <a:avLst/>
          </a:prstGeom>
        </p:spPr>
      </p:pic>
    </p:spTree>
    <p:extLst>
      <p:ext uri="{BB962C8B-B14F-4D97-AF65-F5344CB8AC3E}">
        <p14:creationId xmlns:p14="http://schemas.microsoft.com/office/powerpoint/2010/main" val="33540512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204860-4E26-4DA7-8BE5-601D61EFEC25}"/>
              </a:ext>
            </a:extLst>
          </p:cNvPr>
          <p:cNvSpPr>
            <a:spLocks noGrp="1"/>
          </p:cNvSpPr>
          <p:nvPr>
            <p:ph type="title"/>
          </p:nvPr>
        </p:nvSpPr>
        <p:spPr>
          <a:xfrm>
            <a:off x="1097280" y="286603"/>
            <a:ext cx="10058400" cy="1127669"/>
          </a:xfrm>
        </p:spPr>
        <p:txBody>
          <a:bodyPr>
            <a:normAutofit/>
          </a:bodyPr>
          <a:lstStyle/>
          <a:p>
            <a:r>
              <a:rPr lang="en-US" sz="4000" dirty="0">
                <a:solidFill>
                  <a:prstClr val="black"/>
                </a:solidFill>
                <a:latin typeface="Garamond" panose="02020404030301010803" pitchFamily="18" charset="0"/>
              </a:rPr>
              <a:t>Conditions of Excellence in Academic Advising</a:t>
            </a:r>
            <a:endParaRPr lang="en-US" sz="4000" dirty="0">
              <a:latin typeface="Garamond" panose="02020404030301010803" pitchFamily="18" charset="0"/>
            </a:endParaRPr>
          </a:p>
        </p:txBody>
      </p:sp>
      <p:sp>
        <p:nvSpPr>
          <p:cNvPr id="3" name="Content Placeholder 2">
            <a:extLst>
              <a:ext uri="{FF2B5EF4-FFF2-40B4-BE49-F238E27FC236}">
                <a16:creationId xmlns:a16="http://schemas.microsoft.com/office/drawing/2014/main" id="{46FB1679-EC82-4A01-8647-5125649E1696}"/>
              </a:ext>
            </a:extLst>
          </p:cNvPr>
          <p:cNvSpPr>
            <a:spLocks noGrp="1"/>
          </p:cNvSpPr>
          <p:nvPr>
            <p:ph idx="1"/>
          </p:nvPr>
        </p:nvSpPr>
        <p:spPr>
          <a:xfrm>
            <a:off x="1097280" y="1786128"/>
            <a:ext cx="10058400" cy="4419600"/>
          </a:xfrm>
        </p:spPr>
        <p:txBody>
          <a:bodyPr>
            <a:normAutofit fontScale="92500" lnSpcReduction="20000"/>
          </a:bodyPr>
          <a:lstStyle/>
          <a:p>
            <a:pPr marL="0" indent="0">
              <a:buNone/>
            </a:pPr>
            <a:endParaRPr lang="en-US" b="1" u="sng" dirty="0">
              <a:latin typeface="Garamond" panose="02020404030301010803" pitchFamily="18" charset="0"/>
            </a:endParaRPr>
          </a:p>
          <a:p>
            <a:pPr marL="0" indent="0">
              <a:buNone/>
            </a:pPr>
            <a:r>
              <a:rPr lang="en-US" b="1" u="sng" dirty="0">
                <a:latin typeface="Garamond" panose="02020404030301010803" pitchFamily="18" charset="0"/>
              </a:rPr>
              <a:t>Student Purpose and Pathways</a:t>
            </a:r>
            <a:r>
              <a:rPr lang="en-US" dirty="0">
                <a:latin typeface="Garamond" panose="02020404030301010803" pitchFamily="18" charset="0"/>
              </a:rPr>
              <a:t> </a:t>
            </a:r>
          </a:p>
          <a:p>
            <a:pPr marL="0" indent="0">
              <a:buNone/>
            </a:pPr>
            <a:r>
              <a:rPr lang="en-US" b="1" dirty="0">
                <a:latin typeface="Garamond" panose="02020404030301010803" pitchFamily="18" charset="0"/>
              </a:rPr>
              <a:t>Academic Maps </a:t>
            </a:r>
            <a:r>
              <a:rPr lang="en-US" dirty="0">
                <a:latin typeface="Garamond" panose="02020404030301010803" pitchFamily="18" charset="0"/>
              </a:rPr>
              <a:t>must be coherent, enrich students’ programs of study, and support their educational goals, career and life aspirations. Partners and key stakeholders collaboratively and closely examine all student transitions and develop policies and practices to overcome barriers and optimize learning and success. </a:t>
            </a:r>
            <a:r>
              <a:rPr lang="en-US" b="1" i="1" dirty="0">
                <a:latin typeface="Garamond" panose="02020404030301010803" pitchFamily="18" charset="0"/>
              </a:rPr>
              <a:t>Model</a:t>
            </a:r>
            <a:r>
              <a:rPr lang="en-US" dirty="0">
                <a:latin typeface="Garamond" panose="02020404030301010803" pitchFamily="18" charset="0"/>
              </a:rPr>
              <a:t>: </a:t>
            </a:r>
            <a:r>
              <a:rPr lang="en-US" b="1" dirty="0">
                <a:latin typeface="Garamond" panose="02020404030301010803" pitchFamily="18" charset="0"/>
              </a:rPr>
              <a:t>Appreciative Academic Advising</a:t>
            </a:r>
          </a:p>
          <a:p>
            <a:pPr marL="0" indent="0">
              <a:buNone/>
            </a:pPr>
            <a:r>
              <a:rPr lang="en-US" b="1" u="sng" dirty="0">
                <a:latin typeface="Garamond" panose="02020404030301010803" pitchFamily="18" charset="0"/>
              </a:rPr>
              <a:t>Equity, Inclusion, and Diversity</a:t>
            </a:r>
            <a:r>
              <a:rPr lang="en-US" dirty="0">
                <a:latin typeface="Garamond" panose="02020404030301010803" pitchFamily="18" charset="0"/>
              </a:rPr>
              <a:t> </a:t>
            </a:r>
          </a:p>
          <a:p>
            <a:pPr marL="0" indent="0">
              <a:buNone/>
            </a:pPr>
            <a:r>
              <a:rPr lang="en-US" dirty="0">
                <a:latin typeface="Garamond" panose="02020404030301010803" pitchFamily="18" charset="0"/>
              </a:rPr>
              <a:t>It encourages individual and institutional conversations that </a:t>
            </a:r>
            <a:r>
              <a:rPr lang="en-US" b="1" dirty="0">
                <a:latin typeface="Garamond" panose="02020404030301010803" pitchFamily="18" charset="0"/>
              </a:rPr>
              <a:t>promote understanding, respect, and honor diverse perspectives, ideas, and identities</a:t>
            </a:r>
            <a:r>
              <a:rPr lang="en-US" dirty="0">
                <a:latin typeface="Garamond" panose="02020404030301010803" pitchFamily="18" charset="0"/>
              </a:rPr>
              <a:t>. Academic advising policies and practices reflect a commitment to equity, inclusion, and diversity.</a:t>
            </a:r>
          </a:p>
          <a:p>
            <a:pPr marL="0" indent="0">
              <a:buNone/>
            </a:pPr>
            <a:r>
              <a:rPr lang="en-US" b="1" u="sng" dirty="0">
                <a:latin typeface="Garamond" panose="02020404030301010803" pitchFamily="18" charset="0"/>
              </a:rPr>
              <a:t>Technology Enabled Advising</a:t>
            </a:r>
          </a:p>
          <a:p>
            <a:pPr marL="0" indent="0">
              <a:buNone/>
            </a:pPr>
            <a:r>
              <a:rPr lang="en-US" b="1" dirty="0">
                <a:latin typeface="Garamond" panose="02020404030301010803" pitchFamily="18" charset="0"/>
              </a:rPr>
              <a:t>EAB NAVIGATE-</a:t>
            </a:r>
            <a:r>
              <a:rPr lang="en-US" dirty="0">
                <a:latin typeface="Garamond" panose="02020404030301010803" pitchFamily="18" charset="0"/>
              </a:rPr>
              <a:t>A comprehensive student success management system that links administrators, faculty, and advisors in a coordinated care network to support students from First-Year to graduation.</a:t>
            </a:r>
            <a:br>
              <a:rPr lang="en-US" b="1" u="sng" dirty="0">
                <a:latin typeface="Garamond" panose="02020404030301010803" pitchFamily="18" charset="0"/>
              </a:rPr>
            </a:br>
            <a:endParaRPr lang="en-US" b="1" u="sng" dirty="0">
              <a:latin typeface="Garamond" panose="02020404030301010803" pitchFamily="18" charset="0"/>
            </a:endParaRPr>
          </a:p>
          <a:p>
            <a:pPr marL="0" indent="0">
              <a:buNone/>
            </a:pPr>
            <a:endParaRPr lang="en-US" dirty="0">
              <a:latin typeface="Garamond" panose="02020404030301010803" pitchFamily="18" charset="0"/>
            </a:endParaRPr>
          </a:p>
        </p:txBody>
      </p:sp>
      <p:pic>
        <p:nvPicPr>
          <p:cNvPr id="4" name="Picture 3">
            <a:extLst>
              <a:ext uri="{FF2B5EF4-FFF2-40B4-BE49-F238E27FC236}">
                <a16:creationId xmlns:a16="http://schemas.microsoft.com/office/drawing/2014/main" id="{704BC512-687F-47FB-8C16-6883BCE3683A}"/>
              </a:ext>
            </a:extLst>
          </p:cNvPr>
          <p:cNvPicPr>
            <a:picLocks noChangeAspect="1"/>
          </p:cNvPicPr>
          <p:nvPr/>
        </p:nvPicPr>
        <p:blipFill>
          <a:blip r:embed="rId2"/>
          <a:stretch>
            <a:fillRect/>
          </a:stretch>
        </p:blipFill>
        <p:spPr>
          <a:xfrm>
            <a:off x="4681727" y="1828800"/>
            <a:ext cx="713233" cy="573024"/>
          </a:xfrm>
          <a:prstGeom prst="rect">
            <a:avLst/>
          </a:prstGeom>
        </p:spPr>
      </p:pic>
    </p:spTree>
    <p:extLst>
      <p:ext uri="{BB962C8B-B14F-4D97-AF65-F5344CB8AC3E}">
        <p14:creationId xmlns:p14="http://schemas.microsoft.com/office/powerpoint/2010/main" val="11593766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40080" y="2074363"/>
            <a:ext cx="2752354" cy="2709275"/>
          </a:xfrm>
          <a:prstGeom prst="ellipse">
            <a:avLst/>
          </a:prstGeom>
          <a:solidFill>
            <a:srgbClr val="262626"/>
          </a:solidFill>
          <a:ln w="174625" cmpd="thinThick">
            <a:solidFill>
              <a:srgbClr val="262626"/>
            </a:solidFill>
          </a:ln>
        </p:spPr>
        <p:txBody>
          <a:bodyPr anchor="ctr">
            <a:normAutofit/>
          </a:bodyPr>
          <a:lstStyle/>
          <a:p>
            <a:pPr algn="ctr"/>
            <a:r>
              <a:rPr lang="en-US" sz="2600" dirty="0">
                <a:solidFill>
                  <a:srgbClr val="FFFFFF"/>
                </a:solidFill>
              </a:rPr>
              <a:t>Student Success’s Web of Connection</a:t>
            </a:r>
          </a:p>
        </p:txBody>
      </p:sp>
      <p:graphicFrame>
        <p:nvGraphicFramePr>
          <p:cNvPr id="3" name="Diagram 2"/>
          <p:cNvGraphicFramePr/>
          <p:nvPr>
            <p:extLst>
              <p:ext uri="{D42A27DB-BD31-4B8C-83A1-F6EECF244321}">
                <p14:modId xmlns:p14="http://schemas.microsoft.com/office/powerpoint/2010/main" val="4184872229"/>
              </p:ext>
            </p:extLst>
          </p:nvPr>
        </p:nvGraphicFramePr>
        <p:xfrm>
          <a:off x="2335428" y="403620"/>
          <a:ext cx="7696199" cy="60507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itle 1">
            <a:extLst>
              <a:ext uri="{FF2B5EF4-FFF2-40B4-BE49-F238E27FC236}">
                <a16:creationId xmlns:a16="http://schemas.microsoft.com/office/drawing/2014/main" id="{8C3236F8-94C6-4194-91F3-B2471308A03D}"/>
              </a:ext>
            </a:extLst>
          </p:cNvPr>
          <p:cNvSpPr txBox="1">
            <a:spLocks/>
          </p:cNvSpPr>
          <p:nvPr/>
        </p:nvSpPr>
        <p:spPr>
          <a:xfrm>
            <a:off x="637380" y="2074362"/>
            <a:ext cx="2752354" cy="2709275"/>
          </a:xfrm>
          <a:prstGeom prst="ellipse">
            <a:avLst/>
          </a:prstGeom>
          <a:solidFill>
            <a:srgbClr val="262626"/>
          </a:solidFill>
          <a:ln w="174625" cmpd="thinThick">
            <a:solidFill>
              <a:srgbClr val="262626"/>
            </a:solidFill>
          </a:ln>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600" dirty="0">
                <a:solidFill>
                  <a:srgbClr val="FFFFFF"/>
                </a:solidFill>
                <a:latin typeface="Garamond" panose="02020404030301010803" pitchFamily="18" charset="0"/>
              </a:rPr>
              <a:t>Academic</a:t>
            </a:r>
          </a:p>
          <a:p>
            <a:pPr algn="ctr"/>
            <a:r>
              <a:rPr lang="en-US" sz="2600" dirty="0">
                <a:solidFill>
                  <a:srgbClr val="FFFFFF"/>
                </a:solidFill>
                <a:latin typeface="Garamond" panose="02020404030301010803" pitchFamily="18" charset="0"/>
              </a:rPr>
              <a:t>Advising Web of Connection</a:t>
            </a:r>
          </a:p>
        </p:txBody>
      </p:sp>
    </p:spTree>
    <p:extLst>
      <p:ext uri="{BB962C8B-B14F-4D97-AF65-F5344CB8AC3E}">
        <p14:creationId xmlns:p14="http://schemas.microsoft.com/office/powerpoint/2010/main" val="3596117454"/>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eme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Retrospect">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docProps/app.xml><?xml version="1.0" encoding="utf-8"?>
<Properties xmlns="http://schemas.openxmlformats.org/officeDocument/2006/extended-properties" xmlns:vt="http://schemas.openxmlformats.org/officeDocument/2006/docPropsVTypes">
  <TotalTime>1722</TotalTime>
  <Words>525</Words>
  <Application>Microsoft Office PowerPoint</Application>
  <PresentationFormat>Widescreen</PresentationFormat>
  <Paragraphs>74</Paragraphs>
  <Slides>10</Slides>
  <Notes>0</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10</vt:i4>
      </vt:variant>
    </vt:vector>
  </HeadingPairs>
  <TitlesOfParts>
    <vt:vector size="17" baseType="lpstr">
      <vt:lpstr>Arial</vt:lpstr>
      <vt:lpstr>Calibri</vt:lpstr>
      <vt:lpstr>Calibri Light</vt:lpstr>
      <vt:lpstr>Garamond</vt:lpstr>
      <vt:lpstr>Custom Design</vt:lpstr>
      <vt:lpstr>Theme1</vt:lpstr>
      <vt:lpstr>Retrospect</vt:lpstr>
      <vt:lpstr>The Academic Advising Center</vt:lpstr>
      <vt:lpstr>PowerPoint Presentation</vt:lpstr>
      <vt:lpstr>Centralized Structure: Clusters</vt:lpstr>
      <vt:lpstr>Fall 2019 Academic Advising Snapshot</vt:lpstr>
      <vt:lpstr>Connection to Momentum Year</vt:lpstr>
      <vt:lpstr>Connection to Momentum Year</vt:lpstr>
      <vt:lpstr>Advising = Retention = Persistence = Degree Completion</vt:lpstr>
      <vt:lpstr>Conditions of Excellence in Academic Advising</vt:lpstr>
      <vt:lpstr>Student Success’s Web of Connection</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the role of a well-designed academic advising program in a public liberal arts university?</dc:title>
  <dc:creator>Michelle johnson</dc:creator>
  <cp:lastModifiedBy>michelle johnson</cp:lastModifiedBy>
  <cp:revision>38</cp:revision>
  <cp:lastPrinted>2019-11-15T20:15:17Z</cp:lastPrinted>
  <dcterms:created xsi:type="dcterms:W3CDTF">2019-05-19T13:20:25Z</dcterms:created>
  <dcterms:modified xsi:type="dcterms:W3CDTF">2019-11-15T20:15:49Z</dcterms:modified>
</cp:coreProperties>
</file>