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4" r:id="rId6"/>
    <p:sldId id="280" r:id="rId7"/>
    <p:sldId id="275" r:id="rId8"/>
    <p:sldId id="258" r:id="rId9"/>
    <p:sldId id="281" r:id="rId10"/>
    <p:sldId id="259" r:id="rId11"/>
    <p:sldId id="260" r:id="rId12"/>
    <p:sldId id="262" r:id="rId13"/>
    <p:sldId id="257" r:id="rId14"/>
    <p:sldId id="282" r:id="rId15"/>
    <p:sldId id="264" r:id="rId16"/>
    <p:sldId id="265" r:id="rId17"/>
    <p:sldId id="266" r:id="rId18"/>
    <p:sldId id="270" r:id="rId19"/>
    <p:sldId id="272" r:id="rId20"/>
    <p:sldId id="277" r:id="rId21"/>
    <p:sldId id="276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n Brooks" userId="ddca0754-dbbe-46a4-990a-768c530881b6" providerId="ADAL" clId="{6163BE4D-67EE-4963-85B0-72FAC5E2B2BE}"/>
    <pc:docChg chg="custSel addSld delSld modSld sldOrd">
      <pc:chgData name="Shawn Brooks" userId="ddca0754-dbbe-46a4-990a-768c530881b6" providerId="ADAL" clId="{6163BE4D-67EE-4963-85B0-72FAC5E2B2BE}" dt="2021-02-22T18:22:59.524" v="992" actId="20577"/>
      <pc:docMkLst>
        <pc:docMk/>
      </pc:docMkLst>
      <pc:sldChg chg="ord">
        <pc:chgData name="Shawn Brooks" userId="ddca0754-dbbe-46a4-990a-768c530881b6" providerId="ADAL" clId="{6163BE4D-67EE-4963-85B0-72FAC5E2B2BE}" dt="2021-02-22T18:11:49.283" v="884"/>
        <pc:sldMkLst>
          <pc:docMk/>
          <pc:sldMk cId="430845483" sldId="257"/>
        </pc:sldMkLst>
      </pc:sldChg>
      <pc:sldChg chg="modSp">
        <pc:chgData name="Shawn Brooks" userId="ddca0754-dbbe-46a4-990a-768c530881b6" providerId="ADAL" clId="{6163BE4D-67EE-4963-85B0-72FAC5E2B2BE}" dt="2021-02-22T18:12:35.547" v="886" actId="6549"/>
        <pc:sldMkLst>
          <pc:docMk/>
          <pc:sldMk cId="3451357333" sldId="259"/>
        </pc:sldMkLst>
        <pc:spChg chg="mod">
          <ac:chgData name="Shawn Brooks" userId="ddca0754-dbbe-46a4-990a-768c530881b6" providerId="ADAL" clId="{6163BE4D-67EE-4963-85B0-72FAC5E2B2BE}" dt="2021-02-22T18:12:35.547" v="886" actId="6549"/>
          <ac:spMkLst>
            <pc:docMk/>
            <pc:sldMk cId="3451357333" sldId="259"/>
            <ac:spMk id="3" creationId="{D0921242-C219-4153-8BC9-C0D7682E19B2}"/>
          </ac:spMkLst>
        </pc:spChg>
      </pc:sldChg>
      <pc:sldChg chg="modSp">
        <pc:chgData name="Shawn Brooks" userId="ddca0754-dbbe-46a4-990a-768c530881b6" providerId="ADAL" clId="{6163BE4D-67EE-4963-85B0-72FAC5E2B2BE}" dt="2021-02-22T18:13:37.971" v="892" actId="255"/>
        <pc:sldMkLst>
          <pc:docMk/>
          <pc:sldMk cId="2150461382" sldId="260"/>
        </pc:sldMkLst>
        <pc:spChg chg="mod">
          <ac:chgData name="Shawn Brooks" userId="ddca0754-dbbe-46a4-990a-768c530881b6" providerId="ADAL" clId="{6163BE4D-67EE-4963-85B0-72FAC5E2B2BE}" dt="2021-02-22T18:13:37.971" v="892" actId="255"/>
          <ac:spMkLst>
            <pc:docMk/>
            <pc:sldMk cId="2150461382" sldId="260"/>
            <ac:spMk id="3" creationId="{D0921242-C219-4153-8BC9-C0D7682E19B2}"/>
          </ac:spMkLst>
        </pc:spChg>
      </pc:sldChg>
      <pc:sldChg chg="modSp del">
        <pc:chgData name="Shawn Brooks" userId="ddca0754-dbbe-46a4-990a-768c530881b6" providerId="ADAL" clId="{6163BE4D-67EE-4963-85B0-72FAC5E2B2BE}" dt="2021-02-22T18:13:46.491" v="893" actId="2696"/>
        <pc:sldMkLst>
          <pc:docMk/>
          <pc:sldMk cId="2289875798" sldId="261"/>
        </pc:sldMkLst>
        <pc:spChg chg="mod">
          <ac:chgData name="Shawn Brooks" userId="ddca0754-dbbe-46a4-990a-768c530881b6" providerId="ADAL" clId="{6163BE4D-67EE-4963-85B0-72FAC5E2B2BE}" dt="2021-02-22T18:12:51.351" v="888" actId="6549"/>
          <ac:spMkLst>
            <pc:docMk/>
            <pc:sldMk cId="2289875798" sldId="261"/>
            <ac:spMk id="3" creationId="{D0921242-C219-4153-8BC9-C0D7682E19B2}"/>
          </ac:spMkLst>
        </pc:spChg>
      </pc:sldChg>
      <pc:sldChg chg="modSp">
        <pc:chgData name="Shawn Brooks" userId="ddca0754-dbbe-46a4-990a-768c530881b6" providerId="ADAL" clId="{6163BE4D-67EE-4963-85B0-72FAC5E2B2BE}" dt="2021-02-22T18:14:03.944" v="895"/>
        <pc:sldMkLst>
          <pc:docMk/>
          <pc:sldMk cId="2638753927" sldId="262"/>
        </pc:sldMkLst>
        <pc:spChg chg="mod">
          <ac:chgData name="Shawn Brooks" userId="ddca0754-dbbe-46a4-990a-768c530881b6" providerId="ADAL" clId="{6163BE4D-67EE-4963-85B0-72FAC5E2B2BE}" dt="2021-02-22T18:14:03.944" v="895"/>
          <ac:spMkLst>
            <pc:docMk/>
            <pc:sldMk cId="2638753927" sldId="262"/>
            <ac:spMk id="3" creationId="{D0921242-C219-4153-8BC9-C0D7682E19B2}"/>
          </ac:spMkLst>
        </pc:spChg>
      </pc:sldChg>
      <pc:sldChg chg="modSp del">
        <pc:chgData name="Shawn Brooks" userId="ddca0754-dbbe-46a4-990a-768c530881b6" providerId="ADAL" clId="{6163BE4D-67EE-4963-85B0-72FAC5E2B2BE}" dt="2021-02-22T18:14:11.881" v="896" actId="2696"/>
        <pc:sldMkLst>
          <pc:docMk/>
          <pc:sldMk cId="3913260033" sldId="263"/>
        </pc:sldMkLst>
        <pc:spChg chg="mod">
          <ac:chgData name="Shawn Brooks" userId="ddca0754-dbbe-46a4-990a-768c530881b6" providerId="ADAL" clId="{6163BE4D-67EE-4963-85B0-72FAC5E2B2BE}" dt="2021-02-22T18:13:07.291" v="889" actId="6549"/>
          <ac:spMkLst>
            <pc:docMk/>
            <pc:sldMk cId="3913260033" sldId="263"/>
            <ac:spMk id="3" creationId="{D0921242-C219-4153-8BC9-C0D7682E19B2}"/>
          </ac:spMkLst>
        </pc:spChg>
      </pc:sldChg>
      <pc:sldChg chg="modSp">
        <pc:chgData name="Shawn Brooks" userId="ddca0754-dbbe-46a4-990a-768c530881b6" providerId="ADAL" clId="{6163BE4D-67EE-4963-85B0-72FAC5E2B2BE}" dt="2021-02-22T18:19:07.321" v="981" actId="6549"/>
        <pc:sldMkLst>
          <pc:docMk/>
          <pc:sldMk cId="2221569002" sldId="264"/>
        </pc:sldMkLst>
        <pc:spChg chg="mod">
          <ac:chgData name="Shawn Brooks" userId="ddca0754-dbbe-46a4-990a-768c530881b6" providerId="ADAL" clId="{6163BE4D-67EE-4963-85B0-72FAC5E2B2BE}" dt="2021-02-22T18:18:51.185" v="980" actId="20577"/>
          <ac:spMkLst>
            <pc:docMk/>
            <pc:sldMk cId="2221569002" sldId="264"/>
            <ac:spMk id="2" creationId="{099BE0E6-4FA0-4D0B-910F-2C33AF163545}"/>
          </ac:spMkLst>
        </pc:spChg>
        <pc:spChg chg="mod">
          <ac:chgData name="Shawn Brooks" userId="ddca0754-dbbe-46a4-990a-768c530881b6" providerId="ADAL" clId="{6163BE4D-67EE-4963-85B0-72FAC5E2B2BE}" dt="2021-02-22T18:19:07.321" v="981" actId="6549"/>
          <ac:spMkLst>
            <pc:docMk/>
            <pc:sldMk cId="2221569002" sldId="264"/>
            <ac:spMk id="3" creationId="{D0921242-C219-4153-8BC9-C0D7682E19B2}"/>
          </ac:spMkLst>
        </pc:spChg>
      </pc:sldChg>
      <pc:sldChg chg="del">
        <pc:chgData name="Shawn Brooks" userId="ddca0754-dbbe-46a4-990a-768c530881b6" providerId="ADAL" clId="{6163BE4D-67EE-4963-85B0-72FAC5E2B2BE}" dt="2021-02-22T18:19:48.286" v="983" actId="2696"/>
        <pc:sldMkLst>
          <pc:docMk/>
          <pc:sldMk cId="76317230" sldId="267"/>
        </pc:sldMkLst>
      </pc:sldChg>
      <pc:sldChg chg="del">
        <pc:chgData name="Shawn Brooks" userId="ddca0754-dbbe-46a4-990a-768c530881b6" providerId="ADAL" clId="{6163BE4D-67EE-4963-85B0-72FAC5E2B2BE}" dt="2021-02-22T18:19:38.079" v="982" actId="2696"/>
        <pc:sldMkLst>
          <pc:docMk/>
          <pc:sldMk cId="3356515745" sldId="268"/>
        </pc:sldMkLst>
      </pc:sldChg>
      <pc:sldChg chg="del">
        <pc:chgData name="Shawn Brooks" userId="ddca0754-dbbe-46a4-990a-768c530881b6" providerId="ADAL" clId="{6163BE4D-67EE-4963-85B0-72FAC5E2B2BE}" dt="2021-02-22T18:19:55.781" v="984" actId="2696"/>
        <pc:sldMkLst>
          <pc:docMk/>
          <pc:sldMk cId="2434966093" sldId="269"/>
        </pc:sldMkLst>
      </pc:sldChg>
      <pc:sldChg chg="del">
        <pc:chgData name="Shawn Brooks" userId="ddca0754-dbbe-46a4-990a-768c530881b6" providerId="ADAL" clId="{6163BE4D-67EE-4963-85B0-72FAC5E2B2BE}" dt="2021-02-22T18:20:32.062" v="987" actId="2696"/>
        <pc:sldMkLst>
          <pc:docMk/>
          <pc:sldMk cId="2134308864" sldId="271"/>
        </pc:sldMkLst>
      </pc:sldChg>
      <pc:sldChg chg="ord">
        <pc:chgData name="Shawn Brooks" userId="ddca0754-dbbe-46a4-990a-768c530881b6" providerId="ADAL" clId="{6163BE4D-67EE-4963-85B0-72FAC5E2B2BE}" dt="2021-02-22T18:20:19.273" v="986"/>
        <pc:sldMkLst>
          <pc:docMk/>
          <pc:sldMk cId="348660366" sldId="272"/>
        </pc:sldMkLst>
      </pc:sldChg>
      <pc:sldChg chg="del">
        <pc:chgData name="Shawn Brooks" userId="ddca0754-dbbe-46a4-990a-768c530881b6" providerId="ADAL" clId="{6163BE4D-67EE-4963-85B0-72FAC5E2B2BE}" dt="2021-02-22T18:20:40.706" v="988" actId="2696"/>
        <pc:sldMkLst>
          <pc:docMk/>
          <pc:sldMk cId="3006242306" sldId="273"/>
        </pc:sldMkLst>
      </pc:sldChg>
      <pc:sldChg chg="modSp">
        <pc:chgData name="Shawn Brooks" userId="ddca0754-dbbe-46a4-990a-768c530881b6" providerId="ADAL" clId="{6163BE4D-67EE-4963-85B0-72FAC5E2B2BE}" dt="2021-02-22T18:09:53.961" v="851" actId="20577"/>
        <pc:sldMkLst>
          <pc:docMk/>
          <pc:sldMk cId="3979936964" sldId="275"/>
        </pc:sldMkLst>
        <pc:spChg chg="mod">
          <ac:chgData name="Shawn Brooks" userId="ddca0754-dbbe-46a4-990a-768c530881b6" providerId="ADAL" clId="{6163BE4D-67EE-4963-85B0-72FAC5E2B2BE}" dt="2021-02-22T18:09:53.961" v="851" actId="20577"/>
          <ac:spMkLst>
            <pc:docMk/>
            <pc:sldMk cId="3979936964" sldId="275"/>
            <ac:spMk id="2" creationId="{76B5D565-1CB9-4B85-8711-BA20107AF397}"/>
          </ac:spMkLst>
        </pc:spChg>
      </pc:sldChg>
      <pc:sldChg chg="modSp">
        <pc:chgData name="Shawn Brooks" userId="ddca0754-dbbe-46a4-990a-768c530881b6" providerId="ADAL" clId="{6163BE4D-67EE-4963-85B0-72FAC5E2B2BE}" dt="2021-02-22T18:21:41.761" v="991" actId="6549"/>
        <pc:sldMkLst>
          <pc:docMk/>
          <pc:sldMk cId="4093609178" sldId="276"/>
        </pc:sldMkLst>
        <pc:spChg chg="mod">
          <ac:chgData name="Shawn Brooks" userId="ddca0754-dbbe-46a4-990a-768c530881b6" providerId="ADAL" clId="{6163BE4D-67EE-4963-85B0-72FAC5E2B2BE}" dt="2021-02-22T18:21:41.761" v="991" actId="6549"/>
          <ac:spMkLst>
            <pc:docMk/>
            <pc:sldMk cId="4093609178" sldId="276"/>
            <ac:spMk id="3" creationId="{2A1099E8-5B24-4A31-8F6B-EB48820712E8}"/>
          </ac:spMkLst>
        </pc:spChg>
      </pc:sldChg>
      <pc:sldChg chg="modSp">
        <pc:chgData name="Shawn Brooks" userId="ddca0754-dbbe-46a4-990a-768c530881b6" providerId="ADAL" clId="{6163BE4D-67EE-4963-85B0-72FAC5E2B2BE}" dt="2021-02-22T18:22:59.524" v="992" actId="20577"/>
        <pc:sldMkLst>
          <pc:docMk/>
          <pc:sldMk cId="1650992893" sldId="279"/>
        </pc:sldMkLst>
        <pc:spChg chg="mod">
          <ac:chgData name="Shawn Brooks" userId="ddca0754-dbbe-46a4-990a-768c530881b6" providerId="ADAL" clId="{6163BE4D-67EE-4963-85B0-72FAC5E2B2BE}" dt="2021-02-22T18:22:59.524" v="992" actId="20577"/>
          <ac:spMkLst>
            <pc:docMk/>
            <pc:sldMk cId="1650992893" sldId="279"/>
            <ac:spMk id="3" creationId="{E89F5A52-C3A6-4192-913D-12454EFD7B6D}"/>
          </ac:spMkLst>
        </pc:spChg>
      </pc:sldChg>
      <pc:sldChg chg="modSp add">
        <pc:chgData name="Shawn Brooks" userId="ddca0754-dbbe-46a4-990a-768c530881b6" providerId="ADAL" clId="{6163BE4D-67EE-4963-85B0-72FAC5E2B2BE}" dt="2021-02-22T18:00:17.213" v="821" actId="20577"/>
        <pc:sldMkLst>
          <pc:docMk/>
          <pc:sldMk cId="4203057347" sldId="280"/>
        </pc:sldMkLst>
        <pc:spChg chg="mod">
          <ac:chgData name="Shawn Brooks" userId="ddca0754-dbbe-46a4-990a-768c530881b6" providerId="ADAL" clId="{6163BE4D-67EE-4963-85B0-72FAC5E2B2BE}" dt="2021-02-22T17:50:41.446" v="46" actId="122"/>
          <ac:spMkLst>
            <pc:docMk/>
            <pc:sldMk cId="4203057347" sldId="280"/>
            <ac:spMk id="2" creationId="{CCE849A5-9121-4E8A-8CBE-78D7023E9E2E}"/>
          </ac:spMkLst>
        </pc:spChg>
        <pc:spChg chg="mod">
          <ac:chgData name="Shawn Brooks" userId="ddca0754-dbbe-46a4-990a-768c530881b6" providerId="ADAL" clId="{6163BE4D-67EE-4963-85B0-72FAC5E2B2BE}" dt="2021-02-22T18:00:17.213" v="821" actId="20577"/>
          <ac:spMkLst>
            <pc:docMk/>
            <pc:sldMk cId="4203057347" sldId="280"/>
            <ac:spMk id="3" creationId="{D4BEE9B1-BE2A-4D66-9310-1D4D97E8B59B}"/>
          </ac:spMkLst>
        </pc:spChg>
      </pc:sldChg>
      <pc:sldChg chg="modSp add ord">
        <pc:chgData name="Shawn Brooks" userId="ddca0754-dbbe-46a4-990a-768c530881b6" providerId="ADAL" clId="{6163BE4D-67EE-4963-85B0-72FAC5E2B2BE}" dt="2021-02-22T18:11:19.306" v="883" actId="20577"/>
        <pc:sldMkLst>
          <pc:docMk/>
          <pc:sldMk cId="3448120943" sldId="281"/>
        </pc:sldMkLst>
        <pc:spChg chg="mod">
          <ac:chgData name="Shawn Brooks" userId="ddca0754-dbbe-46a4-990a-768c530881b6" providerId="ADAL" clId="{6163BE4D-67EE-4963-85B0-72FAC5E2B2BE}" dt="2021-02-22T18:11:19.306" v="883" actId="20577"/>
          <ac:spMkLst>
            <pc:docMk/>
            <pc:sldMk cId="3448120943" sldId="281"/>
            <ac:spMk id="2" creationId="{76B5D565-1CB9-4B85-8711-BA20107AF397}"/>
          </ac:spMkLst>
        </pc:spChg>
      </pc:sldChg>
      <pc:sldChg chg="modSp add">
        <pc:chgData name="Shawn Brooks" userId="ddca0754-dbbe-46a4-990a-768c530881b6" providerId="ADAL" clId="{6163BE4D-67EE-4963-85B0-72FAC5E2B2BE}" dt="2021-02-22T18:17:46.702" v="966" actId="207"/>
        <pc:sldMkLst>
          <pc:docMk/>
          <pc:sldMk cId="2483754718" sldId="282"/>
        </pc:sldMkLst>
        <pc:spChg chg="mod">
          <ac:chgData name="Shawn Brooks" userId="ddca0754-dbbe-46a4-990a-768c530881b6" providerId="ADAL" clId="{6163BE4D-67EE-4963-85B0-72FAC5E2B2BE}" dt="2021-02-22T18:17:46.702" v="966" actId="207"/>
          <ac:spMkLst>
            <pc:docMk/>
            <pc:sldMk cId="2483754718" sldId="282"/>
            <ac:spMk id="2" creationId="{BA4EF611-43B3-4131-A927-2F704B1FAC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s%3A%2F%2Fapps.apple.com%2Fus%2Fapp%2Fcampuswell%2Fid1436851868&amp;data=04%7C01%7Ccindy.mcclanahan%40gcsu.edu%7C92eb57b621034790ac6208d8c7be4d58%7Cbfd29cfa8e7142e69abc953a6d6f07d6%7C0%7C0%7C637478967461758927%7CUnknown%7CTWFpbGZsb3d8eyJWIjoiMC4wLjAwMDAiLCJQIjoiV2luMzIiLCJBTiI6Ik1haWwiLCJXVCI6Mn0%3D%7C1000&amp;sdata=9edpbpxOmDbxZMfDPnB5fJQQY%2B8tDv5zTFk6VCBctZo%3D&amp;reserved=0" TargetMode="External"/><Relationship Id="rId2" Type="http://schemas.openxmlformats.org/officeDocument/2006/relationships/hyperlink" Target="https://nam11.safelinks.protection.outlook.com/?url=http%3A%2F%2Fwww.gcwellnesshub.com%2F&amp;data=04%7C01%7Ccindy.mcclanahan%40gcsu.edu%7C92eb57b621034790ac6208d8c7be4d58%7Cbfd29cfa8e7142e69abc953a6d6f07d6%7C0%7C0%7C637478967461748933%7CUnknown%7CTWFpbGZsb3d8eyJWIjoiMC4wLjAwMDAiLCJQIjoiV2luMzIiLCJBTiI6Ik1haWwiLCJXVCI6Mn0%3D%7C1000&amp;sdata=Prc2xAaoK%2FZlbDxxgvfBAPsIePhS2F0XGXx%2BhGZZ5r0%3D&amp;reserved=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nam11.safelinks.protection.outlook.com/?url=https%3A%2F%2Fplay.google.com%2Fstore%2Fapps%2Fdetails%3Fid%3Dcom.campuswell.campuswell%26hl%3Den_US&amp;data=04%7C01%7Ccindy.mcclanahan%40gcsu.edu%7C92eb57b621034790ac6208d8c7be4d58%7Cbfd29cfa8e7142e69abc953a6d6f07d6%7C0%7C0%7C637478967461768921%7CUnknown%7CTWFpbGZsb3d8eyJWIjoiMC4wLjAwMDAiLCJQIjoiV2luMzIiLCJBTiI6Ik1haWwiLCJXVCI6Mn0%3D%7C1000&amp;sdata=6k96OXI03gAxpbzHD%2BfWBaAjXpSA7xmN2MGY26Km3H4%3D&amp;reserved=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CFE8-7297-40A3-A24C-ACD3FBEB13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GC MENTAL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2789A-0CA1-4D27-BC4F-5D847FEC8B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University Senate</a:t>
            </a:r>
          </a:p>
          <a:p>
            <a:r>
              <a:rPr lang="en-US" dirty="0"/>
              <a:t>February 26, 2021</a:t>
            </a:r>
          </a:p>
        </p:txBody>
      </p:sp>
    </p:spTree>
    <p:extLst>
      <p:ext uri="{BB962C8B-B14F-4D97-AF65-F5344CB8AC3E}">
        <p14:creationId xmlns:p14="http://schemas.microsoft.com/office/powerpoint/2010/main" val="30798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44DB3-EE7A-46D2-85F1-2E8E4107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995"/>
            <a:ext cx="12192000" cy="58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F611-43B3-4131-A927-2F704B1FA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HTTPS://GCSU.EDU/GCMENTALHEALTH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F1373-039D-42E9-9026-9008FFB7A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5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E0E6-4FA0-4D0B-910F-2C33AF16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all" dirty="0">
                <a:solidFill>
                  <a:srgbClr val="0070C0"/>
                </a:solidFill>
              </a:rPr>
              <a:t>Wellness hub</a:t>
            </a:r>
            <a:br>
              <a:rPr lang="en-US" b="1" cap="all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1242-C219-4153-8BC9-C0D7682E1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“The Wellness Hub” which includes an App and an online wellness magazine with educational content, self-help tools and resource links. </a:t>
            </a:r>
          </a:p>
        </p:txBody>
      </p:sp>
    </p:spTree>
    <p:extLst>
      <p:ext uri="{BB962C8B-B14F-4D97-AF65-F5344CB8AC3E}">
        <p14:creationId xmlns:p14="http://schemas.microsoft.com/office/powerpoint/2010/main" val="2221569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E0E6-4FA0-4D0B-910F-2C33AF16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cap="all" dirty="0">
                <a:solidFill>
                  <a:srgbClr val="0070C0"/>
                </a:solidFill>
              </a:rPr>
              <a:t>NEW MENTAL HEALTH RESOURCES FOR STUDENTS</a:t>
            </a:r>
            <a:br>
              <a:rPr lang="en-US" b="1" cap="all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1242-C219-4153-8BC9-C0D7682E1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“The Wellness Hub” which includes an App and an online wellness magazine with educational content, self-help tools and resource links. To access the  </a:t>
            </a:r>
            <a:r>
              <a:rPr lang="en-US" sz="3600" b="1" dirty="0">
                <a:hlinkClick r:id="rId2"/>
              </a:rPr>
              <a:t>www.gcwellnesshub.com</a:t>
            </a:r>
            <a:r>
              <a:rPr lang="en-US" sz="3600" dirty="0"/>
              <a:t> or download the app in the </a:t>
            </a:r>
            <a:r>
              <a:rPr lang="en-US" sz="3600" b="1" dirty="0">
                <a:hlinkClick r:id="rId3"/>
              </a:rPr>
              <a:t>Apple Store</a:t>
            </a:r>
            <a:r>
              <a:rPr lang="en-US" sz="3600" dirty="0"/>
              <a:t> or </a:t>
            </a:r>
            <a:r>
              <a:rPr lang="en-US" sz="3600" b="1" dirty="0">
                <a:hlinkClick r:id="rId4"/>
              </a:rPr>
              <a:t>Google Play</a:t>
            </a:r>
            <a:r>
              <a:rPr lang="en-US" sz="3600" dirty="0"/>
              <a:t>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77D710-1145-4185-A153-B212E388E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17" y="0"/>
            <a:ext cx="11707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1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E2FAF-FEE2-480E-B662-AFF1FC99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77" y="0"/>
            <a:ext cx="6247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17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4AC121-1EDD-49C6-ADD9-6FD6971BA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1" y="933101"/>
            <a:ext cx="10831437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95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67ACF-15BA-4AA0-BEC3-1CCAD30AF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76" y="198613"/>
            <a:ext cx="7675075" cy="674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E73FF-641A-4AC0-89F9-2AB2123DD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STRATEGIC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5B301-E856-4DA3-8D01-B84D1D44D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JED FOUNDATION/JED CAMPUS</a:t>
            </a:r>
          </a:p>
        </p:txBody>
      </p:sp>
    </p:spTree>
    <p:extLst>
      <p:ext uri="{BB962C8B-B14F-4D97-AF65-F5344CB8AC3E}">
        <p14:creationId xmlns:p14="http://schemas.microsoft.com/office/powerpoint/2010/main" val="380990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F7C9-EF4E-4BB2-9DCF-9E27F578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Jed Foundation and Jed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099E8-5B24-4A31-8F6B-EB4882071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Jed Foundation (JED) is a non-profit organization that protects emotional health and prevents suicide for teens and young adults in the United States.</a:t>
            </a:r>
          </a:p>
          <a:p>
            <a:r>
              <a:rPr lang="en-US" sz="2400" dirty="0"/>
              <a:t>JED Campus is a nationwide initiative designed to guide schools through a collaborative process of comprehensive systems, program and policy development with customized support to build on existing student mental health, substance abuse and suicide prevention efforts.</a:t>
            </a:r>
          </a:p>
        </p:txBody>
      </p:sp>
    </p:spTree>
    <p:extLst>
      <p:ext uri="{BB962C8B-B14F-4D97-AF65-F5344CB8AC3E}">
        <p14:creationId xmlns:p14="http://schemas.microsoft.com/office/powerpoint/2010/main" val="409360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9DFE-F9B4-4CE4-8946-D88B0F97AB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MINI-GRANTS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71022-45B8-4DF4-B0C3-8973454D2A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1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1BC0-A5B5-49FB-BAF0-6558E0F1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GC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9ACC6-C2D4-4C49-B5F9-5BABD4460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System-wide Mental Health Initiative</a:t>
            </a:r>
          </a:p>
          <a:p>
            <a:pPr lvl="1"/>
            <a:r>
              <a:rPr lang="en-US" sz="3600" dirty="0"/>
              <a:t>Clinical Support and Resources</a:t>
            </a:r>
          </a:p>
          <a:p>
            <a:pPr lvl="1"/>
            <a:r>
              <a:rPr lang="en-US" sz="3600" dirty="0"/>
              <a:t>Strategic Planning</a:t>
            </a:r>
          </a:p>
          <a:p>
            <a:pPr lvl="1"/>
            <a:r>
              <a:rPr lang="en-US" sz="3600" dirty="0"/>
              <a:t>Mini-Grants</a:t>
            </a:r>
          </a:p>
        </p:txBody>
      </p:sp>
    </p:spTree>
    <p:extLst>
      <p:ext uri="{BB962C8B-B14F-4D97-AF65-F5344CB8AC3E}">
        <p14:creationId xmlns:p14="http://schemas.microsoft.com/office/powerpoint/2010/main" val="3452063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A96A-2F43-4167-BC4B-3EB8329D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 Mental Health Mini-Grants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5A52-C3A6-4192-913D-12454EFD7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Professional and technical training</a:t>
            </a:r>
          </a:p>
          <a:p>
            <a:pPr lvl="1"/>
            <a:r>
              <a:rPr lang="en-US" sz="2800" dirty="0" err="1"/>
              <a:t>Kognito</a:t>
            </a:r>
            <a:r>
              <a:rPr lang="en-US" sz="2800" dirty="0"/>
              <a:t> Virtual</a:t>
            </a:r>
          </a:p>
          <a:p>
            <a:pPr lvl="1"/>
            <a:r>
              <a:rPr lang="en-US" sz="2800" dirty="0"/>
              <a:t>Mental Health First Aid</a:t>
            </a:r>
          </a:p>
          <a:p>
            <a:pPr lvl="1"/>
            <a:r>
              <a:rPr lang="en-US" sz="2800" dirty="0"/>
              <a:t>EDMR Counselor Training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2800" dirty="0"/>
              <a:t>Mongoose Cadence Texting Platform</a:t>
            </a:r>
          </a:p>
        </p:txBody>
      </p:sp>
    </p:spTree>
    <p:extLst>
      <p:ext uri="{BB962C8B-B14F-4D97-AF65-F5344CB8AC3E}">
        <p14:creationId xmlns:p14="http://schemas.microsoft.com/office/powerpoint/2010/main" val="165099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849A5-9121-4E8A-8CBE-78D7023E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GC MENTAL HEALTH PLANNING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TASK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EE9B1-BE2A-4D66-9310-1D4D97E8B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Shawn Brooks – Point of Contact			Steve Wilson – Counseling Services</a:t>
            </a:r>
          </a:p>
          <a:p>
            <a:r>
              <a:rPr lang="en-US" dirty="0"/>
              <a:t>Angie Childre – Student Health Services	Lee Gillis – Psychology</a:t>
            </a:r>
          </a:p>
          <a:p>
            <a:r>
              <a:rPr lang="en-US" dirty="0"/>
              <a:t>Tom Miles – Dean of Students			Michelle Johnson- Academic Advising</a:t>
            </a:r>
          </a:p>
          <a:p>
            <a:r>
              <a:rPr lang="en-US" dirty="0"/>
              <a:t>Susan Kerr – Information Technology		Brett Stanelle – Public Safety</a:t>
            </a:r>
          </a:p>
          <a:p>
            <a:r>
              <a:rPr lang="en-US" dirty="0"/>
              <a:t>Emily Jarvis – Parent &amp; Family Programs	Lori Burns – Residence Life</a:t>
            </a:r>
          </a:p>
          <a:p>
            <a:r>
              <a:rPr lang="en-US" dirty="0"/>
              <a:t>Keely Hopkins – Communications		David Anderson – Disability Resources</a:t>
            </a:r>
          </a:p>
          <a:p>
            <a:r>
              <a:rPr lang="en-US" dirty="0"/>
              <a:t>Nadirah Mayweather – Cultural Center	Jordan Kyles – Athletics</a:t>
            </a:r>
          </a:p>
          <a:p>
            <a:r>
              <a:rPr lang="en-US" dirty="0"/>
              <a:t>Stacey Milner – Fraternity &amp; Sorority Life</a:t>
            </a:r>
          </a:p>
          <a:p>
            <a:r>
              <a:rPr lang="en-US" dirty="0"/>
              <a:t>Rachel Pope – Health Educator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5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D565-1CB9-4B85-8711-BA20107AF3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Clinical Support and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F2AC7-CE5D-4394-8BC4-6E5309BD7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3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40AD7D-185F-44FA-92C0-E103B61A9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45" y="698637"/>
            <a:ext cx="8316486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9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D565-1CB9-4B85-8711-BA20107AF3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Christie Campus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F2AC7-CE5D-4394-8BC4-6E5309BD7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2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E0E6-4FA0-4D0B-910F-2C33AF16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cap="all" dirty="0">
                <a:solidFill>
                  <a:srgbClr val="0070C0"/>
                </a:solidFill>
              </a:rPr>
              <a:t>NEW MENTAL HEALTH RESOURCES FOR STUDENTS</a:t>
            </a:r>
            <a:br>
              <a:rPr lang="en-US" b="1" cap="all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1242-C219-4153-8BC9-C0D7682E1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 </a:t>
            </a:r>
            <a:r>
              <a:rPr lang="en-US" sz="3600" b="1" dirty="0"/>
              <a:t>24/7/365 mental health support line</a:t>
            </a:r>
            <a:r>
              <a:rPr lang="en-US" sz="3600" dirty="0"/>
              <a:t> for in-the-moment support and linkages to next steps, regardless of time of day or your location.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135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E0E6-4FA0-4D0B-910F-2C33AF16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cap="all" dirty="0">
                <a:solidFill>
                  <a:srgbClr val="0070C0"/>
                </a:solidFill>
              </a:rPr>
              <a:t>NEW MENTAL HEALTH RESOURCES FOR STUDENTS</a:t>
            </a:r>
            <a:br>
              <a:rPr lang="en-US" b="1" cap="all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1242-C219-4153-8BC9-C0D7682E1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No cost Telehealth sessions provided by a diverse network of licensed mental health clinicians. </a:t>
            </a:r>
          </a:p>
          <a:p>
            <a:r>
              <a:rPr lang="en-US" sz="3600" dirty="0"/>
              <a:t>Virtual Psychiatric Clinics to offer assessment and medication management. </a:t>
            </a:r>
            <a:endParaRPr lang="en-US" sz="36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046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E0E6-4FA0-4D0B-910F-2C33AF16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cap="all" dirty="0">
                <a:solidFill>
                  <a:srgbClr val="0070C0"/>
                </a:solidFill>
              </a:rPr>
              <a:t>NEW MENTAL HEALTH RESOURCES FOR STUDENTS</a:t>
            </a:r>
            <a:br>
              <a:rPr lang="en-US" b="1" cap="all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1242-C219-4153-8BC9-C0D7682E1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Personal Student Navigators to assist with referral coordination and support.</a:t>
            </a:r>
          </a:p>
          <a:p>
            <a:r>
              <a:rPr lang="en-US" sz="4000" dirty="0"/>
              <a:t>A Self-directed </a:t>
            </a:r>
            <a:r>
              <a:rPr lang="en-US" sz="4000" dirty="0" err="1"/>
              <a:t>iCBT</a:t>
            </a:r>
            <a:r>
              <a:rPr lang="en-US" sz="4000" dirty="0"/>
              <a:t> program designed exclusively for students. </a:t>
            </a:r>
            <a:endParaRPr lang="en-US" sz="4000" b="1" dirty="0"/>
          </a:p>
          <a:p>
            <a:endParaRPr lang="en-US" sz="4000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387539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A82089E1696F4B92A518FF214158BF" ma:contentTypeVersion="8" ma:contentTypeDescription="Create a new document." ma:contentTypeScope="" ma:versionID="97a8faaac6e620c8d2a50357c2115b14">
  <xsd:schema xmlns:xsd="http://www.w3.org/2001/XMLSchema" xmlns:xs="http://www.w3.org/2001/XMLSchema" xmlns:p="http://schemas.microsoft.com/office/2006/metadata/properties" xmlns:ns3="18250145-3a62-4895-a559-bd3fb64197c2" xmlns:ns4="73276ccc-a5bb-4473-9b19-ccafdf869b1f" targetNamespace="http://schemas.microsoft.com/office/2006/metadata/properties" ma:root="true" ma:fieldsID="3773cd65695d0bc81b88fc5dccf88a60" ns3:_="" ns4:_="">
    <xsd:import namespace="18250145-3a62-4895-a559-bd3fb64197c2"/>
    <xsd:import namespace="73276ccc-a5bb-4473-9b19-ccafdf869b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50145-3a62-4895-a559-bd3fb6419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76ccc-a5bb-4473-9b19-ccafdf869b1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3432CC-2F98-4431-9B81-058A146462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250145-3a62-4895-a559-bd3fb64197c2"/>
    <ds:schemaRef ds:uri="73276ccc-a5bb-4473-9b19-ccafdf869b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7B12D1-8976-4429-B9D3-8FB2963B85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6B943-55F1-406A-B1B4-8D3CBDC5B95A}">
  <ds:schemaRefs>
    <ds:schemaRef ds:uri="http://schemas.microsoft.com/office/infopath/2007/PartnerControls"/>
    <ds:schemaRef ds:uri="73276ccc-a5bb-4473-9b19-ccafdf869b1f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8250145-3a62-4895-a559-bd3fb64197c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245</TotalTime>
  <Words>417</Words>
  <Application>Microsoft Office PowerPoint</Application>
  <PresentationFormat>Widescreen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GC MENTAL HEALTH</vt:lpstr>
      <vt:lpstr>GC MENTAL HEALTH</vt:lpstr>
      <vt:lpstr>GC MENTAL HEALTH PLANNING  TASK GROUP</vt:lpstr>
      <vt:lpstr>Clinical Support and Resources</vt:lpstr>
      <vt:lpstr>PowerPoint Presentation</vt:lpstr>
      <vt:lpstr>Christie Campus Health</vt:lpstr>
      <vt:lpstr>NEW MENTAL HEALTH RESOURCES FOR STUDENTS </vt:lpstr>
      <vt:lpstr>NEW MENTAL HEALTH RESOURCES FOR STUDENTS </vt:lpstr>
      <vt:lpstr>NEW MENTAL HEALTH RESOURCES FOR STUDENTS </vt:lpstr>
      <vt:lpstr>PowerPoint Presentation</vt:lpstr>
      <vt:lpstr>HTTPS://GCSU.EDU/GCMENTALHEALTH</vt:lpstr>
      <vt:lpstr>Wellness hub </vt:lpstr>
      <vt:lpstr>NEW MENTAL HEALTH RESOURCES FOR STUDENTS </vt:lpstr>
      <vt:lpstr>PowerPoint Presentation</vt:lpstr>
      <vt:lpstr>PowerPoint Presentation</vt:lpstr>
      <vt:lpstr>PowerPoint Presentation</vt:lpstr>
      <vt:lpstr>STRATEGIC PLANNING</vt:lpstr>
      <vt:lpstr>Jed Foundation and Jed Campus</vt:lpstr>
      <vt:lpstr>MINI-GRANTS</vt:lpstr>
      <vt:lpstr>GC Mental Health Mini-Grants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 MENTAL HEALTH</dc:title>
  <dc:creator>Shawn Brooks</dc:creator>
  <cp:lastModifiedBy>Shawn Brooks</cp:lastModifiedBy>
  <cp:revision>9</cp:revision>
  <dcterms:created xsi:type="dcterms:W3CDTF">2021-02-19T15:54:59Z</dcterms:created>
  <dcterms:modified xsi:type="dcterms:W3CDTF">2021-02-22T18:24:02Z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0x01010072A82089E1696F4B92A518FF214158BF</vt:lpwstr>
  </property>
</Properties>
</file>