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57" r:id="rId4"/>
    <p:sldId id="258" r:id="rId5"/>
    <p:sldId id="265" r:id="rId6"/>
    <p:sldId id="260" r:id="rId7"/>
    <p:sldId id="261" r:id="rId8"/>
    <p:sldId id="262" r:id="rId9"/>
    <p:sldId id="259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84" d="100"/>
          <a:sy n="84" d="100"/>
        </p:scale>
        <p:origin x="86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3/22/2017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3/22/2017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3/22/2017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3/22/2017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3/22/2017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3/22/2017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3/22/2017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3/22/2017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3/22/2017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3/22/2017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3/22/2017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3/22/2017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3/22/2017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3/22/2017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oneusgconnect@gcsu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OneUSG Connect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General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519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Direct </a:t>
            </a:r>
            <a:r>
              <a:rPr lang="en-US" dirty="0"/>
              <a:t>OneUSG Connect </a:t>
            </a:r>
            <a:r>
              <a:rPr lang="en-US" dirty="0" smtClean="0"/>
              <a:t>questions to:</a:t>
            </a:r>
          </a:p>
          <a:p>
            <a:pPr marL="0" indent="0">
              <a:buNone/>
            </a:pPr>
            <a:r>
              <a:rPr lang="en-US" dirty="0" smtClean="0"/>
              <a:t>Carol Ward at: 478-445-0201 or </a:t>
            </a:r>
            <a:r>
              <a:rPr lang="en-US" dirty="0" smtClean="0">
                <a:hlinkClick r:id="rId2"/>
              </a:rPr>
              <a:t>oneusgconnect@gcsu.edu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Direct OneUSG </a:t>
            </a:r>
            <a:r>
              <a:rPr lang="en-US" dirty="0" smtClean="0"/>
              <a:t>Benefits </a:t>
            </a:r>
            <a:r>
              <a:rPr lang="en-US" dirty="0"/>
              <a:t>questions to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The Shared Services Center at: 1-855-214-2644  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193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OneUSG Connect?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OneUSG </a:t>
            </a:r>
            <a:r>
              <a:rPr lang="en-US" dirty="0"/>
              <a:t>Connect an </a:t>
            </a:r>
            <a:r>
              <a:rPr lang="en-US" dirty="0" smtClean="0"/>
              <a:t>application (PeopleSoft 9.2) </a:t>
            </a:r>
            <a:r>
              <a:rPr lang="en-US" dirty="0"/>
              <a:t>that is intended to help </a:t>
            </a:r>
            <a:r>
              <a:rPr lang="en-US" dirty="0" smtClean="0"/>
              <a:t>the University System of Georgia manage </a:t>
            </a:r>
            <a:r>
              <a:rPr lang="en-US" dirty="0"/>
              <a:t>and maintain its workforce. The major components </a:t>
            </a:r>
            <a:r>
              <a:rPr lang="en-US" dirty="0" smtClean="0"/>
              <a:t>of OneUSG Connect:</a:t>
            </a:r>
          </a:p>
          <a:p>
            <a:pPr lvl="1"/>
            <a:r>
              <a:rPr lang="en-US" sz="2800" dirty="0" smtClean="0"/>
              <a:t>Payroll Services</a:t>
            </a:r>
          </a:p>
          <a:p>
            <a:pPr lvl="1"/>
            <a:r>
              <a:rPr lang="en-US" sz="2800" dirty="0" smtClean="0"/>
              <a:t>Talent Management </a:t>
            </a:r>
          </a:p>
          <a:p>
            <a:pPr lvl="1"/>
            <a:r>
              <a:rPr lang="en-US" sz="2800" dirty="0" smtClean="0"/>
              <a:t>Human </a:t>
            </a:r>
            <a:r>
              <a:rPr lang="en-US" sz="2800" dirty="0"/>
              <a:t>R</a:t>
            </a:r>
            <a:r>
              <a:rPr lang="en-US" sz="2800" dirty="0" smtClean="0"/>
              <a:t>esources Management</a:t>
            </a:r>
          </a:p>
          <a:p>
            <a:pPr lvl="1"/>
            <a:r>
              <a:rPr lang="en-US" sz="2800" dirty="0"/>
              <a:t>T</a:t>
            </a:r>
            <a:r>
              <a:rPr lang="en-US" sz="2800" dirty="0" smtClean="0"/>
              <a:t>ime </a:t>
            </a:r>
            <a:r>
              <a:rPr lang="en-US" sz="2800" dirty="0"/>
              <a:t>and </a:t>
            </a:r>
            <a:r>
              <a:rPr lang="en-US" sz="2800" dirty="0" smtClean="0"/>
              <a:t>Attendance </a:t>
            </a:r>
            <a:endParaRPr lang="en-US" sz="2800" dirty="0" smtClean="0"/>
          </a:p>
          <a:p>
            <a:pPr lvl="1"/>
            <a:r>
              <a:rPr lang="en-US" sz="2800" dirty="0" smtClean="0"/>
              <a:t>Benefits </a:t>
            </a:r>
            <a:r>
              <a:rPr lang="en-US" sz="2800" dirty="0"/>
              <a:t>A</a:t>
            </a:r>
            <a:r>
              <a:rPr lang="en-US" sz="2800" dirty="0" smtClean="0"/>
              <a:t>dministration </a:t>
            </a:r>
            <a:r>
              <a:rPr lang="en-US" sz="2800" dirty="0" smtClean="0"/>
              <a:t>– unified </a:t>
            </a:r>
            <a:r>
              <a:rPr lang="en-US" sz="2800" dirty="0"/>
              <a:t>and integrated into a single system. </a:t>
            </a:r>
          </a:p>
        </p:txBody>
      </p:sp>
    </p:spTree>
    <p:extLst>
      <p:ext uri="{BB962C8B-B14F-4D97-AF65-F5344CB8AC3E}">
        <p14:creationId xmlns:p14="http://schemas.microsoft.com/office/powerpoint/2010/main" val="104228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GC OneUSG Connect Project Team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pPr lvl="1"/>
            <a:r>
              <a:rPr lang="en-US" sz="2800" b="1" dirty="0"/>
              <a:t>Dennis Brown</a:t>
            </a:r>
            <a:r>
              <a:rPr lang="en-US" sz="2800" dirty="0"/>
              <a:t> - Project Manager and Technical Lead (in partnership with Information Technology)</a:t>
            </a:r>
          </a:p>
          <a:p>
            <a:pPr lvl="1"/>
            <a:r>
              <a:rPr lang="en-US" sz="2800" b="1" dirty="0"/>
              <a:t>Leslie Pierce</a:t>
            </a:r>
            <a:r>
              <a:rPr lang="en-US" sz="2800" dirty="0"/>
              <a:t> - HR Functional Lead</a:t>
            </a:r>
          </a:p>
          <a:p>
            <a:pPr lvl="1"/>
            <a:r>
              <a:rPr lang="en-US" sz="2800" b="1" dirty="0"/>
              <a:t>Allison Wilkinson and Josefina Endere</a:t>
            </a:r>
            <a:r>
              <a:rPr lang="en-US" sz="2800" dirty="0"/>
              <a:t> - Financials/Budget Functional Leads</a:t>
            </a:r>
          </a:p>
          <a:p>
            <a:pPr lvl="1"/>
            <a:r>
              <a:rPr lang="en-US" sz="2800" b="1" dirty="0"/>
              <a:t>Carol Ward</a:t>
            </a:r>
            <a:r>
              <a:rPr lang="en-US" sz="2800" dirty="0"/>
              <a:t> - Change Management Lead for Communications (in partnership with Victoria Fowler, University Communications) and Training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1138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 of the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/>
            <a:r>
              <a:rPr lang="en-US" sz="3600" dirty="0"/>
              <a:t>Readiness Phase </a:t>
            </a:r>
            <a:r>
              <a:rPr lang="en-US" sz="3600" dirty="0" smtClean="0"/>
              <a:t>- Complete</a:t>
            </a:r>
            <a:endParaRPr lang="en-US" sz="3600" dirty="0"/>
          </a:p>
          <a:p>
            <a:pPr lvl="1"/>
            <a:r>
              <a:rPr lang="en-US" sz="3600" dirty="0"/>
              <a:t>Introductory Phase - February 27</a:t>
            </a:r>
            <a:r>
              <a:rPr lang="en-US" sz="3600" baseline="30000" dirty="0"/>
              <a:t>th</a:t>
            </a:r>
            <a:r>
              <a:rPr lang="en-US" sz="3600" dirty="0"/>
              <a:t> – March 24</a:t>
            </a:r>
            <a:r>
              <a:rPr lang="en-US" sz="3600" baseline="30000" dirty="0"/>
              <a:t>th</a:t>
            </a:r>
            <a:r>
              <a:rPr lang="en-US" sz="3600" dirty="0"/>
              <a:t> </a:t>
            </a:r>
          </a:p>
          <a:p>
            <a:pPr lvl="1"/>
            <a:r>
              <a:rPr lang="en-US" sz="3600" dirty="0"/>
              <a:t>Preparation Phase - March 27</a:t>
            </a:r>
            <a:r>
              <a:rPr lang="en-US" sz="3600" baseline="30000" dirty="0"/>
              <a:t>th</a:t>
            </a:r>
            <a:r>
              <a:rPr lang="en-US" sz="3600" dirty="0"/>
              <a:t> – June 2</a:t>
            </a:r>
            <a:r>
              <a:rPr lang="en-US" sz="3600" baseline="30000" dirty="0"/>
              <a:t>nd</a:t>
            </a:r>
            <a:endParaRPr lang="en-US" sz="3600" dirty="0"/>
          </a:p>
          <a:p>
            <a:pPr lvl="1"/>
            <a:r>
              <a:rPr lang="en-US" sz="3600" dirty="0"/>
              <a:t>Final Countdown – June 5</a:t>
            </a:r>
            <a:r>
              <a:rPr lang="en-US" sz="3600" baseline="30000" dirty="0"/>
              <a:t>th</a:t>
            </a:r>
            <a:r>
              <a:rPr lang="en-US" sz="3600" dirty="0"/>
              <a:t> – June 18</a:t>
            </a:r>
            <a:r>
              <a:rPr lang="en-US" sz="3600" baseline="30000" dirty="0"/>
              <a:t>th</a:t>
            </a:r>
            <a:r>
              <a:rPr lang="en-US" sz="3600" dirty="0"/>
              <a:t> (14 days</a:t>
            </a:r>
            <a:r>
              <a:rPr lang="en-US" sz="3600" dirty="0" smtClean="0"/>
              <a:t>)</a:t>
            </a:r>
          </a:p>
          <a:p>
            <a:pPr marL="457200" lvl="1" indent="0">
              <a:buNone/>
            </a:pPr>
            <a:endParaRPr lang="en-US" sz="3600" dirty="0" smtClean="0"/>
          </a:p>
          <a:p>
            <a:pPr marL="457200" lvl="1" indent="0">
              <a:buNone/>
            </a:pPr>
            <a:r>
              <a:rPr lang="en-US" sz="3600" dirty="0" smtClean="0"/>
              <a:t>Go-live Date – July 1, 2017</a:t>
            </a: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039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Cohort 1 scheduled to go live on July 1, 2017:</a:t>
            </a:r>
          </a:p>
          <a:p>
            <a:pPr lvl="1"/>
            <a:r>
              <a:rPr lang="en-US" dirty="0"/>
              <a:t>Georgia Gwinnet College</a:t>
            </a:r>
          </a:p>
          <a:p>
            <a:pPr lvl="1"/>
            <a:r>
              <a:rPr lang="en-US" dirty="0"/>
              <a:t>Georgia College and State University</a:t>
            </a:r>
          </a:p>
          <a:p>
            <a:pPr lvl="1"/>
            <a:r>
              <a:rPr lang="en-US" dirty="0"/>
              <a:t>Georgia Southwestern State University</a:t>
            </a:r>
          </a:p>
          <a:p>
            <a:pPr lvl="1"/>
            <a:r>
              <a:rPr lang="en-US" dirty="0"/>
              <a:t>Columbus State University</a:t>
            </a:r>
          </a:p>
          <a:p>
            <a:pPr lvl="1"/>
            <a:r>
              <a:rPr lang="en-US" dirty="0"/>
              <a:t>Valdosta State University</a:t>
            </a:r>
          </a:p>
          <a:p>
            <a:pPr lvl="1"/>
            <a:r>
              <a:rPr lang="en-US" dirty="0"/>
              <a:t>University System </a:t>
            </a:r>
            <a:r>
              <a:rPr lang="en-US" dirty="0" smtClean="0"/>
              <a:t>Office</a:t>
            </a:r>
          </a:p>
          <a:p>
            <a:r>
              <a:rPr lang="en-US" dirty="0" smtClean="0"/>
              <a:t>Other university system institutions are scheduled to go live January 1, 2018 and April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919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OneUSG Connect Communications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Disseminated information through various </a:t>
            </a:r>
            <a:r>
              <a:rPr lang="en-US" dirty="0"/>
              <a:t>mediums: direct email, </a:t>
            </a:r>
            <a:r>
              <a:rPr lang="en-US" dirty="0" smtClean="0"/>
              <a:t>FrontPage</a:t>
            </a:r>
            <a:r>
              <a:rPr lang="en-US" dirty="0"/>
              <a:t>, </a:t>
            </a:r>
            <a:r>
              <a:rPr lang="en-US" dirty="0" smtClean="0"/>
              <a:t>Supervisors List, OneUSG </a:t>
            </a:r>
            <a:r>
              <a:rPr lang="en-US" dirty="0"/>
              <a:t>Connect Website, </a:t>
            </a:r>
            <a:r>
              <a:rPr lang="en-US" dirty="0" smtClean="0"/>
              <a:t>stakeholder meetings and other group meetings </a:t>
            </a:r>
          </a:p>
          <a:p>
            <a:pPr lvl="1"/>
            <a:r>
              <a:rPr lang="en-US" dirty="0"/>
              <a:t>Hardcopies for non-computer </a:t>
            </a:r>
            <a:r>
              <a:rPr lang="en-US" dirty="0" smtClean="0"/>
              <a:t>users</a:t>
            </a:r>
            <a:endParaRPr lang="en-US" dirty="0"/>
          </a:p>
          <a:p>
            <a:pPr lvl="0"/>
            <a:r>
              <a:rPr lang="en-US" dirty="0" smtClean="0"/>
              <a:t>Supervisors/Time </a:t>
            </a:r>
            <a:r>
              <a:rPr lang="en-US" dirty="0"/>
              <a:t>Approvers – instructional messages about action items</a:t>
            </a:r>
          </a:p>
          <a:p>
            <a:pPr lvl="0"/>
            <a:r>
              <a:rPr lang="en-US" dirty="0" smtClean="0"/>
              <a:t>Targeted communications for impacted employees</a:t>
            </a:r>
          </a:p>
          <a:p>
            <a:pPr lvl="0"/>
            <a:r>
              <a:rPr lang="en-US" dirty="0" smtClean="0"/>
              <a:t>What can you do to help?</a:t>
            </a:r>
            <a:endParaRPr lang="en-US" dirty="0"/>
          </a:p>
          <a:p>
            <a:pPr lvl="1"/>
            <a:r>
              <a:rPr lang="en-US" dirty="0" smtClean="0"/>
              <a:t>Make sure direct reports are receiving project updates and related info</a:t>
            </a:r>
          </a:p>
          <a:p>
            <a:pPr lvl="1"/>
            <a:r>
              <a:rPr lang="en-US" dirty="0" smtClean="0"/>
              <a:t>Invite Change Lead to departmental meetings, as needed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026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What’s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Communications</a:t>
            </a:r>
          </a:p>
          <a:p>
            <a:pPr lvl="1"/>
            <a:r>
              <a:rPr lang="en-US" dirty="0" smtClean="0"/>
              <a:t>OneUSG </a:t>
            </a:r>
            <a:r>
              <a:rPr lang="en-US" dirty="0"/>
              <a:t>Benefits </a:t>
            </a:r>
            <a:r>
              <a:rPr lang="en-US" dirty="0" smtClean="0"/>
              <a:t>Connect</a:t>
            </a:r>
          </a:p>
          <a:p>
            <a:pPr lvl="1"/>
            <a:r>
              <a:rPr lang="en-US" dirty="0"/>
              <a:t>OneUSG Connect </a:t>
            </a:r>
            <a:r>
              <a:rPr lang="en-US" dirty="0" smtClean="0"/>
              <a:t>Website</a:t>
            </a:r>
            <a:endParaRPr lang="en-US" dirty="0"/>
          </a:p>
          <a:p>
            <a:pPr lvl="2"/>
            <a:r>
              <a:rPr lang="en-US" dirty="0"/>
              <a:t>Project Updates</a:t>
            </a:r>
          </a:p>
          <a:p>
            <a:pPr lvl="2"/>
            <a:r>
              <a:rPr lang="en-US" dirty="0"/>
              <a:t>Campus-level Project timeline</a:t>
            </a:r>
          </a:p>
          <a:p>
            <a:pPr lvl="2"/>
            <a:r>
              <a:rPr lang="en-US" dirty="0"/>
              <a:t>Resources: Training and </a:t>
            </a:r>
            <a:r>
              <a:rPr lang="en-US" dirty="0" smtClean="0"/>
              <a:t>communication</a:t>
            </a:r>
            <a:endParaRPr lang="en-US" dirty="0"/>
          </a:p>
          <a:p>
            <a:r>
              <a:rPr lang="en-US" dirty="0" smtClean="0"/>
              <a:t>Training of Faculty</a:t>
            </a:r>
            <a:r>
              <a:rPr lang="en-US" dirty="0"/>
              <a:t>, staff and </a:t>
            </a:r>
            <a:r>
              <a:rPr lang="en-US" dirty="0" smtClean="0"/>
              <a:t>Student Workers - </a:t>
            </a:r>
            <a:r>
              <a:rPr lang="en-US" sz="2200" dirty="0"/>
              <a:t>Learning Kits, Job Aids and Videos; scheduled lab sessions</a:t>
            </a:r>
          </a:p>
          <a:p>
            <a:pPr lvl="2"/>
            <a:r>
              <a:rPr lang="en-US" dirty="0"/>
              <a:t>Manager Self-Service </a:t>
            </a:r>
            <a:r>
              <a:rPr lang="en-US" dirty="0" smtClean="0"/>
              <a:t> </a:t>
            </a:r>
            <a:endParaRPr lang="en-US" dirty="0"/>
          </a:p>
          <a:p>
            <a:pPr lvl="2"/>
            <a:r>
              <a:rPr lang="en-US" dirty="0"/>
              <a:t>Employee Self-Service </a:t>
            </a:r>
            <a:endParaRPr lang="en-US" dirty="0" smtClean="0"/>
          </a:p>
          <a:p>
            <a:pPr lvl="2"/>
            <a:r>
              <a:rPr lang="en-US" dirty="0" smtClean="0"/>
              <a:t>Time and Labor</a:t>
            </a:r>
          </a:p>
          <a:p>
            <a:pPr lvl="2"/>
            <a:r>
              <a:rPr lang="en-US" dirty="0" smtClean="0"/>
              <a:t>Absence Management</a:t>
            </a:r>
          </a:p>
          <a:p>
            <a:pPr lvl="1"/>
            <a:r>
              <a:rPr lang="en-US" dirty="0" smtClean="0"/>
              <a:t>New Faculty and Staff – Orientation Sessions</a:t>
            </a:r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479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Change Management/Enhancements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Single sign-on (Unify)</a:t>
            </a:r>
          </a:p>
          <a:p>
            <a:pPr lvl="1"/>
            <a:r>
              <a:rPr lang="en-US" dirty="0" smtClean="0"/>
              <a:t>New </a:t>
            </a:r>
            <a:r>
              <a:rPr lang="en-US" dirty="0" smtClean="0"/>
              <a:t>Pay week </a:t>
            </a:r>
            <a:r>
              <a:rPr lang="en-US" dirty="0"/>
              <a:t>– Sunday through </a:t>
            </a:r>
            <a:r>
              <a:rPr lang="en-US" dirty="0" smtClean="0"/>
              <a:t>Saturday</a:t>
            </a:r>
          </a:p>
          <a:p>
            <a:pPr lvl="2"/>
            <a:r>
              <a:rPr lang="en-US" dirty="0" smtClean="0"/>
              <a:t>Currently Saturday though Friday</a:t>
            </a:r>
            <a:endParaRPr lang="en-US" dirty="0"/>
          </a:p>
          <a:p>
            <a:pPr lvl="1"/>
            <a:r>
              <a:rPr lang="en-US" dirty="0" smtClean="0"/>
              <a:t>Self-Service Functionality</a:t>
            </a:r>
          </a:p>
          <a:p>
            <a:pPr lvl="2"/>
            <a:r>
              <a:rPr lang="en-US" dirty="0" smtClean="0"/>
              <a:t>Manager Self-Service </a:t>
            </a:r>
          </a:p>
          <a:p>
            <a:pPr lvl="3"/>
            <a:r>
              <a:rPr lang="en-US" dirty="0" smtClean="0"/>
              <a:t>July 1, 2017</a:t>
            </a:r>
          </a:p>
          <a:p>
            <a:pPr lvl="3"/>
            <a:r>
              <a:rPr lang="en-US" dirty="0" smtClean="0"/>
              <a:t>January </a:t>
            </a:r>
            <a:r>
              <a:rPr lang="en-US" dirty="0" smtClean="0"/>
              <a:t>1, </a:t>
            </a:r>
            <a:r>
              <a:rPr lang="en-US" dirty="0" smtClean="0"/>
              <a:t>2018</a:t>
            </a:r>
          </a:p>
          <a:p>
            <a:pPr lvl="2"/>
            <a:r>
              <a:rPr lang="en-US" dirty="0" smtClean="0"/>
              <a:t>Employee Self-Service</a:t>
            </a:r>
          </a:p>
          <a:p>
            <a:pPr lvl="1"/>
            <a:r>
              <a:rPr lang="en-US" dirty="0" smtClean="0"/>
              <a:t>No </a:t>
            </a:r>
            <a:r>
              <a:rPr lang="en-US" dirty="0"/>
              <a:t>more Java issues</a:t>
            </a:r>
          </a:p>
          <a:p>
            <a:pPr lvl="1"/>
            <a:r>
              <a:rPr lang="en-US" dirty="0"/>
              <a:t>Mobile a</a:t>
            </a:r>
            <a:r>
              <a:rPr lang="en-US" dirty="0" smtClean="0"/>
              <a:t>pps for remote access</a:t>
            </a:r>
            <a:endParaRPr lang="en-US" dirty="0"/>
          </a:p>
          <a:p>
            <a:pPr lvl="1"/>
            <a:r>
              <a:rPr lang="en-US" dirty="0" smtClean="0"/>
              <a:t>Organizational Charts/Employee Directory</a:t>
            </a:r>
            <a:endParaRPr lang="en-US" dirty="0"/>
          </a:p>
          <a:p>
            <a:pPr lvl="1"/>
            <a:r>
              <a:rPr lang="en-US" dirty="0" smtClean="0"/>
              <a:t>Time-off requests (as </a:t>
            </a:r>
            <a:r>
              <a:rPr lang="en-US" dirty="0"/>
              <a:t>opposed to entering directly on the </a:t>
            </a:r>
            <a:r>
              <a:rPr lang="en-US" dirty="0" smtClean="0"/>
              <a:t>timecard)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824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Georgia College Change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/>
          </a:p>
          <a:p>
            <a:pPr marL="1200150" lvl="1" indent="-742950">
              <a:buFont typeface="+mj-lt"/>
              <a:buAutoNum type="arabicPeriod"/>
            </a:pPr>
            <a:r>
              <a:rPr lang="en-US" sz="3600" b="1" dirty="0"/>
              <a:t>Change Champion </a:t>
            </a:r>
            <a:r>
              <a:rPr lang="en-US" sz="3600" dirty="0"/>
              <a:t>- Advocate and promote the change from </a:t>
            </a:r>
            <a:r>
              <a:rPr lang="en-US" sz="3600" dirty="0" smtClean="0"/>
              <a:t>within</a:t>
            </a:r>
          </a:p>
          <a:p>
            <a:pPr marL="1200150" lvl="1" indent="-742950">
              <a:buFont typeface="+mj-lt"/>
              <a:buAutoNum type="arabicPeriod"/>
            </a:pPr>
            <a:endParaRPr lang="en-US" sz="3600" dirty="0"/>
          </a:p>
          <a:p>
            <a:pPr marL="1200150" lvl="1" indent="-742950">
              <a:buFont typeface="+mj-lt"/>
              <a:buAutoNum type="arabicPeriod"/>
            </a:pPr>
            <a:r>
              <a:rPr lang="en-US" sz="3600" b="1" dirty="0"/>
              <a:t>Support Champion </a:t>
            </a:r>
            <a:r>
              <a:rPr lang="en-US" sz="3600" dirty="0"/>
              <a:t>- Functional Teams and “Super </a:t>
            </a:r>
            <a:r>
              <a:rPr lang="en-US" sz="3600" dirty="0" smtClean="0"/>
              <a:t>Users”</a:t>
            </a:r>
          </a:p>
          <a:p>
            <a:pPr marL="457200" lvl="1" indent="0">
              <a:buNone/>
            </a:pPr>
            <a:endParaRPr lang="en-US" sz="3600" dirty="0"/>
          </a:p>
          <a:p>
            <a:pPr marL="457200" lvl="1" indent="0">
              <a:buNone/>
            </a:pPr>
            <a:r>
              <a:rPr lang="en-US" sz="3200" dirty="0" smtClean="0"/>
              <a:t>Champions </a:t>
            </a:r>
            <a:r>
              <a:rPr lang="en-US" sz="3200" dirty="0"/>
              <a:t>can assist with:</a:t>
            </a:r>
          </a:p>
          <a:p>
            <a:pPr lvl="3"/>
            <a:r>
              <a:rPr lang="en-US" sz="3400" dirty="0" smtClean="0"/>
              <a:t>Identifying </a:t>
            </a:r>
            <a:r>
              <a:rPr lang="en-US" sz="3400" dirty="0"/>
              <a:t>issues internally and make Change Lead aware</a:t>
            </a:r>
          </a:p>
          <a:p>
            <a:pPr lvl="3"/>
            <a:r>
              <a:rPr lang="en-US" sz="3400" dirty="0"/>
              <a:t>Gathering internal Feedback</a:t>
            </a:r>
          </a:p>
          <a:p>
            <a:pPr lvl="3"/>
            <a:r>
              <a:rPr lang="en-US" sz="3400" dirty="0"/>
              <a:t>Identifying change resistors and help manage any resistance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07181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107</TotalTime>
  <Words>470</Words>
  <Application>Microsoft Office PowerPoint</Application>
  <PresentationFormat>Widescreen</PresentationFormat>
  <Paragraphs>84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Corbel</vt:lpstr>
      <vt:lpstr>Depth</vt:lpstr>
      <vt:lpstr>OneUSG Connect</vt:lpstr>
      <vt:lpstr>What is OneUSG Connect?</vt:lpstr>
      <vt:lpstr>GC OneUSG Connect Project Team </vt:lpstr>
      <vt:lpstr>Phases of the Project</vt:lpstr>
      <vt:lpstr>Implementation Schedule</vt:lpstr>
      <vt:lpstr>OneUSG Connect Communications Plan</vt:lpstr>
      <vt:lpstr>What’s Next?</vt:lpstr>
      <vt:lpstr>Change Management/Enhancements</vt:lpstr>
      <vt:lpstr>Georgia College Change Network</vt:lpstr>
      <vt:lpstr>Questions?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OneUSG Connect</dc:title>
  <dc:creator>Carol Ward</dc:creator>
  <cp:lastModifiedBy>Carol Ward</cp:lastModifiedBy>
  <cp:revision>12</cp:revision>
  <dcterms:created xsi:type="dcterms:W3CDTF">2017-03-17T16:07:55Z</dcterms:created>
  <dcterms:modified xsi:type="dcterms:W3CDTF">2017-03-22T19:29:41Z</dcterms:modified>
</cp:coreProperties>
</file>