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82" y="4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55714-1D6B-4FF4-BA87-6C3638D92B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DB1265-044F-4A1A-B39B-331A494339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33309F-3ABD-4436-99CD-D90D6389C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9A7BB-D742-4390-9B78-08D430146D46}" type="datetimeFigureOut">
              <a:rPr lang="en-US" smtClean="0"/>
              <a:t>9/6/2019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78A91F-28C5-4C53-B7A8-95734BF08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E34A48-2B76-42D6-97AB-B92F13BA5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D215-D115-4226-A020-F56AD5C470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155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4DFE2-F4F6-4B82-BA52-EBB974D83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EAA532-195C-4146-9D66-12979E3B30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42958E-489D-4982-9E8F-C56747556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9A7BB-D742-4390-9B78-08D430146D46}" type="datetimeFigureOut">
              <a:rPr lang="en-US" smtClean="0"/>
              <a:t>9/6/2019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10162E-480D-49D7-A024-3A9987AF0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E90CF3-DD88-4A98-AF26-AF2DFA9EE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D215-D115-4226-A020-F56AD5C470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69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06F6D1-F710-4276-96B7-16B2B37F4B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C98DC2-9C7D-4539-9FE0-2551DE109D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83E0E-4F7D-4C09-B88E-1E142DCB4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9A7BB-D742-4390-9B78-08D430146D46}" type="datetimeFigureOut">
              <a:rPr lang="en-US" smtClean="0"/>
              <a:t>9/6/2019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C114AB-0B6C-49A1-8195-139E8450E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931267-E038-492C-B145-0C5D098AF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D215-D115-4226-A020-F56AD5C470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253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6BC38-9567-4693-99F1-A897C9D80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371B86-1F59-4D1A-A201-DBD1B8CF6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20E870-39A3-4326-91B0-E1371FE57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9A7BB-D742-4390-9B78-08D430146D46}" type="datetimeFigureOut">
              <a:rPr lang="en-US" smtClean="0"/>
              <a:t>9/6/2019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360947-FE68-4E66-9939-C7725E363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E6F71B-AAA2-43CE-A0F1-0AF61DB22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D215-D115-4226-A020-F56AD5C470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907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1E379-9738-4009-AE2E-086CF1C0C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52228D-DEE7-4ED8-BDE6-B63BB6C2D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ECD19A-A6ED-44B3-87B2-AE5255B11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9A7BB-D742-4390-9B78-08D430146D46}" type="datetimeFigureOut">
              <a:rPr lang="en-US" smtClean="0"/>
              <a:t>9/6/2019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DCD328-65D0-4574-AB3F-E01533852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0F209-7E05-400E-8FB0-4A2691223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D215-D115-4226-A020-F56AD5C470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362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1E1E8-14E2-4FDF-BEF1-4D9318DAF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051808-6118-4566-AF14-2CBF428582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67A3C1-1A93-414C-9729-363F4AD387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3BD9A3-666D-4654-8F22-1C40082DA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9A7BB-D742-4390-9B78-08D430146D46}" type="datetimeFigureOut">
              <a:rPr lang="en-US" smtClean="0"/>
              <a:t>9/6/2019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2B9FC8-9C78-43A8-9188-0F41A1535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A4113F-3988-433B-95D6-962A2F532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D215-D115-4226-A020-F56AD5C470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877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23071-8F45-42CB-96D0-22A05DEC0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7A798C-EB3A-4385-AD04-BE1834E69C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F6B0F3-3257-4FE9-B494-BC3C05DB77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0F7AB0-D869-4B6B-93F2-4353C29CF3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6AA826-A087-424C-BC65-E33259C87B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572A66-4705-4E03-A5AA-9F3F3190E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9A7BB-D742-4390-9B78-08D430146D46}" type="datetimeFigureOut">
              <a:rPr lang="en-US" smtClean="0"/>
              <a:t>9/6/2019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3F8FDE-92BB-4315-ACE5-357AF24C5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5A40D3-ECE0-407A-9BBF-2FB01009E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D215-D115-4226-A020-F56AD5C470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93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3CBDE-C57D-4503-84E2-DD6750BD4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FF4776-B25A-47CC-8978-3D2B00890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9A7BB-D742-4390-9B78-08D430146D46}" type="datetimeFigureOut">
              <a:rPr lang="en-US" smtClean="0"/>
              <a:t>9/6/2019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3E7467-B8A2-4A76-AFA7-82C12B9B8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5D0AC9-E757-4305-B177-24695D8DA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D215-D115-4226-A020-F56AD5C470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599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4BED69-25BD-4510-AF66-57D3142FC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9A7BB-D742-4390-9B78-08D430146D46}" type="datetimeFigureOut">
              <a:rPr lang="en-US" smtClean="0"/>
              <a:t>9/6/2019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86C5A9-27CD-43C3-B2B3-3B6FE57DA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CEAE4B-1497-4652-B17E-201CE8588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D215-D115-4226-A020-F56AD5C470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767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E7EDD-DD24-4A92-B908-6F0595EEB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0980F-5596-4F07-9A65-1E981079DD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345110-DA65-48BE-A961-A9416D9246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322359-59D9-441F-B9FD-B1485134F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9A7BB-D742-4390-9B78-08D430146D46}" type="datetimeFigureOut">
              <a:rPr lang="en-US" smtClean="0"/>
              <a:t>9/6/2019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27D139-5E83-4B85-8ABF-102244083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F26B31-CE04-484F-8D3B-5AE041264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D215-D115-4226-A020-F56AD5C470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926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79561-BC32-4F60-BFB3-9FA17CD38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7318E4-9722-4567-BCE2-232F0F5FFB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ED0329-2723-4F71-9D79-BBA413600B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8DBF47-6B8A-4FF1-8924-5BE48CCF2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9A7BB-D742-4390-9B78-08D430146D46}" type="datetimeFigureOut">
              <a:rPr lang="en-US" smtClean="0"/>
              <a:t>9/6/2019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C4A2E9-4ACF-42AC-9654-B99E31E41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DFF52D-183B-4020-B100-F4BA8D1C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D215-D115-4226-A020-F56AD5C470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396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DE94B9-8581-4CC2-BD90-EBF8C80D3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68457B-B2EF-47A8-AE7F-9205CC0933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55B2B9-F2B2-4930-A000-D6259FF3FD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9A7BB-D742-4390-9B78-08D430146D46}" type="datetimeFigureOut">
              <a:rPr lang="en-US" smtClean="0"/>
              <a:t>9/6/2019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870F51-CE3F-4800-9631-60AC626164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E5BDE7-B1F5-4E37-8140-024E6F1733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5D215-D115-4226-A020-F56AD5C470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79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C856A-0C07-4DA4-8EBE-BD9DBB54E7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New Campus Labs SRIS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DBA90D-4636-4780-BB1B-037F54A57F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021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FB53B-C3F8-4BBB-A643-D33947599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Changes from Old to New SRIS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3C4CC2-C934-4C05-A21D-369DB1DDB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OLD SRIS							NEW SRIS</a:t>
            </a:r>
          </a:p>
          <a:p>
            <a:r>
              <a:rPr lang="en-US" sz="2000" dirty="0"/>
              <a:t>Could access FIF and Survey from PAWS		Can not access from PAWS</a:t>
            </a:r>
          </a:p>
          <a:p>
            <a:r>
              <a:rPr lang="en-US" sz="2000" dirty="0"/>
              <a:t>Faculty Information form (FIF)			Objective Selection Form (OSF)</a:t>
            </a:r>
          </a:p>
          <a:p>
            <a:r>
              <a:rPr lang="en-US" sz="2000" dirty="0"/>
              <a:t>Marked courses to survey in Banner		Mark courses inside the application</a:t>
            </a:r>
          </a:p>
          <a:p>
            <a:r>
              <a:rPr lang="en-US" sz="2000" dirty="0"/>
              <a:t>Survey results accessed in PAWS			Survey results are inside the application</a:t>
            </a:r>
          </a:p>
          <a:p>
            <a:r>
              <a:rPr lang="en-US" sz="2000" dirty="0"/>
              <a:t>Long and short surveys available		Diagnostic, Learning Essentials and Teaching essentials</a:t>
            </a:r>
          </a:p>
          <a:p>
            <a:r>
              <a:rPr lang="en-US" sz="2000" dirty="0"/>
              <a:t>Long form had 47 questions			Diagnostic has 40 questions</a:t>
            </a:r>
          </a:p>
          <a:p>
            <a:r>
              <a:rPr lang="en-US" sz="2000" dirty="0"/>
              <a:t>Short form had	12 questions			Learning has 18 questions</a:t>
            </a:r>
          </a:p>
          <a:p>
            <a:r>
              <a:rPr lang="en-US" sz="2000" dirty="0"/>
              <a:t>Not available					Teaching has 12 questions</a:t>
            </a:r>
          </a:p>
          <a:p>
            <a:r>
              <a:rPr lang="en-US" sz="2000" dirty="0"/>
              <a:t>Not available					Instant Feedback</a:t>
            </a:r>
            <a:r>
              <a:rPr lang="en-US" sz="1200" dirty="0"/>
              <a:t>	</a:t>
            </a:r>
          </a:p>
          <a:p>
            <a:r>
              <a:rPr lang="en-US" sz="2000" dirty="0"/>
              <a:t>Emails are not customizable		</a:t>
            </a:r>
            <a:r>
              <a:rPr lang="en-US" sz="2000"/>
              <a:t>	Emails </a:t>
            </a:r>
            <a:r>
              <a:rPr lang="en-US" sz="2000" dirty="0"/>
              <a:t>can be customized with Logos</a:t>
            </a:r>
            <a:r>
              <a:rPr lang="en-US" sz="12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976975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0AC8A-81F4-4163-A571-67E50F6B6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Implementation Schedule</a:t>
            </a:r>
          </a:p>
        </p:txBody>
      </p:sp>
      <p:pic>
        <p:nvPicPr>
          <p:cNvPr id="5" name="Content Placeholder 4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7556C1EB-D620-4D33-A187-A4048DF4A5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853" y="1347538"/>
            <a:ext cx="11598441" cy="5293894"/>
          </a:xfrm>
        </p:spPr>
      </p:pic>
    </p:spTree>
    <p:extLst>
      <p:ext uri="{BB962C8B-B14F-4D97-AF65-F5344CB8AC3E}">
        <p14:creationId xmlns:p14="http://schemas.microsoft.com/office/powerpoint/2010/main" val="276522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16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New Campus Labs SRIS</vt:lpstr>
      <vt:lpstr>Major Changes from Old to New SRIS</vt:lpstr>
      <vt:lpstr>Current Implementation Schedule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Campus Labs SRIS</dc:title>
  <dc:creator>David Smith</dc:creator>
  <cp:lastModifiedBy>David Smith</cp:lastModifiedBy>
  <cp:revision>6</cp:revision>
  <dcterms:created xsi:type="dcterms:W3CDTF">2019-09-06T13:43:41Z</dcterms:created>
  <dcterms:modified xsi:type="dcterms:W3CDTF">2019-09-06T17:15:25Z</dcterms:modified>
</cp:coreProperties>
</file>